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9" r:id="rId4"/>
    <p:sldId id="260" r:id="rId5"/>
    <p:sldId id="275" r:id="rId6"/>
    <p:sldId id="261" r:id="rId7"/>
    <p:sldId id="262" r:id="rId8"/>
    <p:sldId id="289" r:id="rId9"/>
    <p:sldId id="277" r:id="rId10"/>
    <p:sldId id="286" r:id="rId11"/>
    <p:sldId id="278" r:id="rId12"/>
    <p:sldId id="290" r:id="rId13"/>
    <p:sldId id="279" r:id="rId14"/>
    <p:sldId id="291" r:id="rId15"/>
    <p:sldId id="280" r:id="rId16"/>
    <p:sldId id="292" r:id="rId17"/>
    <p:sldId id="293" r:id="rId18"/>
    <p:sldId id="281" r:id="rId19"/>
    <p:sldId id="282" r:id="rId20"/>
    <p:sldId id="294" r:id="rId21"/>
    <p:sldId id="296" r:id="rId22"/>
    <p:sldId id="297" r:id="rId23"/>
    <p:sldId id="285" r:id="rId24"/>
    <p:sldId id="284" r:id="rId25"/>
    <p:sldId id="287" r:id="rId26"/>
    <p:sldId id="288" r:id="rId27"/>
    <p:sldId id="295" r:id="rId28"/>
    <p:sldId id="270" r:id="rId29"/>
    <p:sldId id="274" r:id="rId30"/>
    <p:sldId id="27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DF3D14-7966-4C42-A9F7-FD6BE9B5DBB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8B947B-2101-4811-B55D-F622A8F91AFA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2FD11CF8-CF3F-4BFF-B733-FC6B027D18A9}" type="parTrans" cxnId="{A128B18B-E0EB-4C54-AFE0-500E02CC2281}">
      <dgm:prSet/>
      <dgm:spPr/>
      <dgm:t>
        <a:bodyPr/>
        <a:lstStyle/>
        <a:p>
          <a:endParaRPr lang="en-US"/>
        </a:p>
      </dgm:t>
    </dgm:pt>
    <dgm:pt modelId="{9CCFE467-7C0B-4EDD-BD27-1B7DC23A7D21}" type="sibTrans" cxnId="{A128B18B-E0EB-4C54-AFE0-500E02CC2281}">
      <dgm:prSet/>
      <dgm:spPr/>
      <dgm:t>
        <a:bodyPr/>
        <a:lstStyle/>
        <a:p>
          <a:endParaRPr lang="en-US"/>
        </a:p>
      </dgm:t>
    </dgm:pt>
    <dgm:pt modelId="{ACE5D010-365E-45F0-8228-CAB4FF662CC2}">
      <dgm:prSet/>
      <dgm:spPr/>
      <dgm:t>
        <a:bodyPr/>
        <a:lstStyle/>
        <a:p>
          <a:r>
            <a:rPr lang="en-US"/>
            <a:t>Project Flow</a:t>
          </a:r>
        </a:p>
      </dgm:t>
    </dgm:pt>
    <dgm:pt modelId="{627A8715-F5B4-494E-9663-C678637B4BCD}" type="parTrans" cxnId="{6AB325CA-4924-4E6D-AA96-56DD7C537F1C}">
      <dgm:prSet/>
      <dgm:spPr/>
      <dgm:t>
        <a:bodyPr/>
        <a:lstStyle/>
        <a:p>
          <a:endParaRPr lang="en-US"/>
        </a:p>
      </dgm:t>
    </dgm:pt>
    <dgm:pt modelId="{5B990423-7B7F-453D-B6F4-DF2577A49759}" type="sibTrans" cxnId="{6AB325CA-4924-4E6D-AA96-56DD7C537F1C}">
      <dgm:prSet/>
      <dgm:spPr/>
      <dgm:t>
        <a:bodyPr/>
        <a:lstStyle/>
        <a:p>
          <a:endParaRPr lang="en-US"/>
        </a:p>
      </dgm:t>
    </dgm:pt>
    <dgm:pt modelId="{49C6FF03-3B55-48BA-BD59-9699BF730F75}">
      <dgm:prSet/>
      <dgm:spPr/>
      <dgm:t>
        <a:bodyPr/>
        <a:lstStyle/>
        <a:p>
          <a:r>
            <a:rPr lang="en-US" dirty="0"/>
            <a:t>Dimension and Fact Tables</a:t>
          </a:r>
        </a:p>
      </dgm:t>
    </dgm:pt>
    <dgm:pt modelId="{A1DB1DA9-BAA4-463E-A488-F46CD527CC3D}" type="parTrans" cxnId="{B661CFBE-201F-4A18-B82A-94A47C0EA787}">
      <dgm:prSet/>
      <dgm:spPr/>
      <dgm:t>
        <a:bodyPr/>
        <a:lstStyle/>
        <a:p>
          <a:endParaRPr lang="en-US"/>
        </a:p>
      </dgm:t>
    </dgm:pt>
    <dgm:pt modelId="{0D26D030-2F2D-41A8-AD18-F7C58FEADBA4}" type="sibTrans" cxnId="{B661CFBE-201F-4A18-B82A-94A47C0EA787}">
      <dgm:prSet/>
      <dgm:spPr/>
      <dgm:t>
        <a:bodyPr/>
        <a:lstStyle/>
        <a:p>
          <a:endParaRPr lang="en-US"/>
        </a:p>
      </dgm:t>
    </dgm:pt>
    <dgm:pt modelId="{025F1363-2D8B-41D0-98C9-FA40DD40F433}">
      <dgm:prSet/>
      <dgm:spPr/>
      <dgm:t>
        <a:bodyPr/>
        <a:lstStyle/>
        <a:p>
          <a:r>
            <a:rPr lang="en-US" dirty="0"/>
            <a:t>Conclusion &amp; Overview  </a:t>
          </a:r>
        </a:p>
      </dgm:t>
    </dgm:pt>
    <dgm:pt modelId="{8B16AA3D-E2E2-4F8E-AA0E-35D530231CAA}" type="parTrans" cxnId="{BCB3C65E-8B37-4E0F-9CF4-20C038E80716}">
      <dgm:prSet/>
      <dgm:spPr/>
      <dgm:t>
        <a:bodyPr/>
        <a:lstStyle/>
        <a:p>
          <a:endParaRPr lang="en-US"/>
        </a:p>
      </dgm:t>
    </dgm:pt>
    <dgm:pt modelId="{21D6BB70-3541-43DC-AE01-6CA204632659}" type="sibTrans" cxnId="{BCB3C65E-8B37-4E0F-9CF4-20C038E80716}">
      <dgm:prSet/>
      <dgm:spPr/>
      <dgm:t>
        <a:bodyPr/>
        <a:lstStyle/>
        <a:p>
          <a:endParaRPr lang="en-US"/>
        </a:p>
      </dgm:t>
    </dgm:pt>
    <dgm:pt modelId="{0A16BE67-7263-4F1D-B52F-3F3C0223CEE1}">
      <dgm:prSet/>
      <dgm:spPr/>
      <dgm:t>
        <a:bodyPr/>
        <a:lstStyle/>
        <a:p>
          <a:r>
            <a:rPr lang="en-US" dirty="0"/>
            <a:t>Creating Business Values </a:t>
          </a:r>
        </a:p>
      </dgm:t>
    </dgm:pt>
    <dgm:pt modelId="{5FB6338F-2E06-478C-8CCD-040FAAEFCFA7}" type="parTrans" cxnId="{36FD27B4-DBB3-4114-9D39-D20A5D258C6D}">
      <dgm:prSet/>
      <dgm:spPr/>
      <dgm:t>
        <a:bodyPr/>
        <a:lstStyle/>
        <a:p>
          <a:endParaRPr lang="en-IN"/>
        </a:p>
      </dgm:t>
    </dgm:pt>
    <dgm:pt modelId="{BB499CBF-C797-46F1-9209-26CF68687E88}" type="sibTrans" cxnId="{36FD27B4-DBB3-4114-9D39-D20A5D258C6D}">
      <dgm:prSet/>
      <dgm:spPr/>
      <dgm:t>
        <a:bodyPr/>
        <a:lstStyle/>
        <a:p>
          <a:endParaRPr lang="en-IN"/>
        </a:p>
      </dgm:t>
    </dgm:pt>
    <dgm:pt modelId="{89FBF119-6282-49E9-A487-34BFF6B80289}">
      <dgm:prSet/>
      <dgm:spPr/>
      <dgm:t>
        <a:bodyPr/>
        <a:lstStyle/>
        <a:p>
          <a:r>
            <a:rPr lang="en-US" dirty="0"/>
            <a:t>Live Demonstration</a:t>
          </a:r>
        </a:p>
      </dgm:t>
    </dgm:pt>
    <dgm:pt modelId="{61C131AD-2F3A-4950-AF22-98CAE4A9A87E}" type="parTrans" cxnId="{D166F725-63C1-492C-914C-48D0B953E827}">
      <dgm:prSet/>
      <dgm:spPr/>
      <dgm:t>
        <a:bodyPr/>
        <a:lstStyle/>
        <a:p>
          <a:endParaRPr lang="en-IN"/>
        </a:p>
      </dgm:t>
    </dgm:pt>
    <dgm:pt modelId="{87A44F43-51F1-486B-A9F6-70C296184F73}" type="sibTrans" cxnId="{D166F725-63C1-492C-914C-48D0B953E827}">
      <dgm:prSet/>
      <dgm:spPr/>
      <dgm:t>
        <a:bodyPr/>
        <a:lstStyle/>
        <a:p>
          <a:endParaRPr lang="en-IN"/>
        </a:p>
      </dgm:t>
    </dgm:pt>
    <dgm:pt modelId="{F0DA249C-B8A9-4541-B68B-BB2159DB240B}">
      <dgm:prSet/>
      <dgm:spPr/>
      <dgm:t>
        <a:bodyPr/>
        <a:lstStyle/>
        <a:p>
          <a:r>
            <a:rPr lang="en-US" dirty="0"/>
            <a:t>Dashboards</a:t>
          </a:r>
        </a:p>
      </dgm:t>
    </dgm:pt>
    <dgm:pt modelId="{672E2A60-E91C-4B3D-AC82-331D6669A11D}" type="parTrans" cxnId="{1A1948B5-36AE-449A-B7BB-2757ED2ED560}">
      <dgm:prSet/>
      <dgm:spPr/>
      <dgm:t>
        <a:bodyPr/>
        <a:lstStyle/>
        <a:p>
          <a:endParaRPr lang="en-IN"/>
        </a:p>
      </dgm:t>
    </dgm:pt>
    <dgm:pt modelId="{617F23C6-C308-4BE4-A88A-48D5CCCAEF1D}" type="sibTrans" cxnId="{1A1948B5-36AE-449A-B7BB-2757ED2ED560}">
      <dgm:prSet/>
      <dgm:spPr/>
      <dgm:t>
        <a:bodyPr/>
        <a:lstStyle/>
        <a:p>
          <a:endParaRPr lang="en-IN"/>
        </a:p>
      </dgm:t>
    </dgm:pt>
    <dgm:pt modelId="{727A74E6-75FB-4AE9-BA8E-2D3428368714}" type="pres">
      <dgm:prSet presAssocID="{09DF3D14-7966-4C42-A9F7-FD6BE9B5DBB1}" presName="Name0" presStyleCnt="0">
        <dgm:presLayoutVars>
          <dgm:dir/>
          <dgm:resizeHandles val="exact"/>
        </dgm:presLayoutVars>
      </dgm:prSet>
      <dgm:spPr/>
    </dgm:pt>
    <dgm:pt modelId="{D5FC72A6-86F8-45DC-97FA-34AA3D988224}" type="pres">
      <dgm:prSet presAssocID="{2D8B947B-2101-4811-B55D-F622A8F91AFA}" presName="node" presStyleLbl="node1" presStyleIdx="0" presStyleCnt="7">
        <dgm:presLayoutVars>
          <dgm:bulletEnabled val="1"/>
        </dgm:presLayoutVars>
      </dgm:prSet>
      <dgm:spPr/>
    </dgm:pt>
    <dgm:pt modelId="{EEB1C3B2-30A0-4AC1-85E0-EFB7FC6C8FF4}" type="pres">
      <dgm:prSet presAssocID="{9CCFE467-7C0B-4EDD-BD27-1B7DC23A7D21}" presName="sibTrans" presStyleLbl="sibTrans1D1" presStyleIdx="0" presStyleCnt="6"/>
      <dgm:spPr/>
    </dgm:pt>
    <dgm:pt modelId="{D372D53F-8CE4-4739-AE2A-9C7AD26AA188}" type="pres">
      <dgm:prSet presAssocID="{9CCFE467-7C0B-4EDD-BD27-1B7DC23A7D21}" presName="connectorText" presStyleLbl="sibTrans1D1" presStyleIdx="0" presStyleCnt="6"/>
      <dgm:spPr/>
    </dgm:pt>
    <dgm:pt modelId="{DDDE622A-0192-4B25-9DCB-D049A750722C}" type="pres">
      <dgm:prSet presAssocID="{ACE5D010-365E-45F0-8228-CAB4FF662CC2}" presName="node" presStyleLbl="node1" presStyleIdx="1" presStyleCnt="7">
        <dgm:presLayoutVars>
          <dgm:bulletEnabled val="1"/>
        </dgm:presLayoutVars>
      </dgm:prSet>
      <dgm:spPr/>
    </dgm:pt>
    <dgm:pt modelId="{BACE1ACA-27D7-47FD-B7E3-793DFC304D2A}" type="pres">
      <dgm:prSet presAssocID="{5B990423-7B7F-453D-B6F4-DF2577A49759}" presName="sibTrans" presStyleLbl="sibTrans1D1" presStyleIdx="1" presStyleCnt="6"/>
      <dgm:spPr/>
    </dgm:pt>
    <dgm:pt modelId="{00203F7A-BA15-419F-B4F6-D979D97E0D4C}" type="pres">
      <dgm:prSet presAssocID="{5B990423-7B7F-453D-B6F4-DF2577A49759}" presName="connectorText" presStyleLbl="sibTrans1D1" presStyleIdx="1" presStyleCnt="6"/>
      <dgm:spPr/>
    </dgm:pt>
    <dgm:pt modelId="{4ABA61B1-EAC4-4838-911B-DBBEBEAC4242}" type="pres">
      <dgm:prSet presAssocID="{49C6FF03-3B55-48BA-BD59-9699BF730F75}" presName="node" presStyleLbl="node1" presStyleIdx="2" presStyleCnt="7">
        <dgm:presLayoutVars>
          <dgm:bulletEnabled val="1"/>
        </dgm:presLayoutVars>
      </dgm:prSet>
      <dgm:spPr/>
    </dgm:pt>
    <dgm:pt modelId="{1DDE834A-FD8B-455F-B5F9-C4A9E36BE348}" type="pres">
      <dgm:prSet presAssocID="{0D26D030-2F2D-41A8-AD18-F7C58FEADBA4}" presName="sibTrans" presStyleLbl="sibTrans1D1" presStyleIdx="2" presStyleCnt="6"/>
      <dgm:spPr/>
    </dgm:pt>
    <dgm:pt modelId="{CCCEA8AD-1D8A-47EC-875F-5CFF07E3787D}" type="pres">
      <dgm:prSet presAssocID="{0D26D030-2F2D-41A8-AD18-F7C58FEADBA4}" presName="connectorText" presStyleLbl="sibTrans1D1" presStyleIdx="2" presStyleCnt="6"/>
      <dgm:spPr/>
    </dgm:pt>
    <dgm:pt modelId="{E02F16B4-14F4-4C54-9C34-488C80924868}" type="pres">
      <dgm:prSet presAssocID="{0A16BE67-7263-4F1D-B52F-3F3C0223CEE1}" presName="node" presStyleLbl="node1" presStyleIdx="3" presStyleCnt="7">
        <dgm:presLayoutVars>
          <dgm:bulletEnabled val="1"/>
        </dgm:presLayoutVars>
      </dgm:prSet>
      <dgm:spPr/>
    </dgm:pt>
    <dgm:pt modelId="{8B076BCB-DCEB-4650-92CF-1D384945F7D2}" type="pres">
      <dgm:prSet presAssocID="{BB499CBF-C797-46F1-9209-26CF68687E88}" presName="sibTrans" presStyleLbl="sibTrans1D1" presStyleIdx="3" presStyleCnt="6"/>
      <dgm:spPr/>
    </dgm:pt>
    <dgm:pt modelId="{D85CE417-98AF-47DD-AFCC-29CEAFDE6086}" type="pres">
      <dgm:prSet presAssocID="{BB499CBF-C797-46F1-9209-26CF68687E88}" presName="connectorText" presStyleLbl="sibTrans1D1" presStyleIdx="3" presStyleCnt="6"/>
      <dgm:spPr/>
    </dgm:pt>
    <dgm:pt modelId="{E222F0AA-AE68-4C14-A6B3-E1D07A5D8116}" type="pres">
      <dgm:prSet presAssocID="{89FBF119-6282-49E9-A487-34BFF6B80289}" presName="node" presStyleLbl="node1" presStyleIdx="4" presStyleCnt="7">
        <dgm:presLayoutVars>
          <dgm:bulletEnabled val="1"/>
        </dgm:presLayoutVars>
      </dgm:prSet>
      <dgm:spPr/>
    </dgm:pt>
    <dgm:pt modelId="{43A4E67C-D005-4646-A685-E8699840D10D}" type="pres">
      <dgm:prSet presAssocID="{87A44F43-51F1-486B-A9F6-70C296184F73}" presName="sibTrans" presStyleLbl="sibTrans1D1" presStyleIdx="4" presStyleCnt="6"/>
      <dgm:spPr/>
    </dgm:pt>
    <dgm:pt modelId="{5ED875A8-37B0-444F-8E88-A7504F7C1EAD}" type="pres">
      <dgm:prSet presAssocID="{87A44F43-51F1-486B-A9F6-70C296184F73}" presName="connectorText" presStyleLbl="sibTrans1D1" presStyleIdx="4" presStyleCnt="6"/>
      <dgm:spPr/>
    </dgm:pt>
    <dgm:pt modelId="{8578077A-A014-476D-8AF0-C13FDFCB2070}" type="pres">
      <dgm:prSet presAssocID="{F0DA249C-B8A9-4541-B68B-BB2159DB240B}" presName="node" presStyleLbl="node1" presStyleIdx="5" presStyleCnt="7">
        <dgm:presLayoutVars>
          <dgm:bulletEnabled val="1"/>
        </dgm:presLayoutVars>
      </dgm:prSet>
      <dgm:spPr/>
    </dgm:pt>
    <dgm:pt modelId="{FA500C9B-32A1-4575-B73C-DA1495CD3323}" type="pres">
      <dgm:prSet presAssocID="{617F23C6-C308-4BE4-A88A-48D5CCCAEF1D}" presName="sibTrans" presStyleLbl="sibTrans1D1" presStyleIdx="5" presStyleCnt="6"/>
      <dgm:spPr/>
    </dgm:pt>
    <dgm:pt modelId="{CCC63E63-EEC1-4904-9CBC-F1BEAD0040DD}" type="pres">
      <dgm:prSet presAssocID="{617F23C6-C308-4BE4-A88A-48D5CCCAEF1D}" presName="connectorText" presStyleLbl="sibTrans1D1" presStyleIdx="5" presStyleCnt="6"/>
      <dgm:spPr/>
    </dgm:pt>
    <dgm:pt modelId="{137C9B4B-77E0-400F-9ADF-6CB77FECA3F2}" type="pres">
      <dgm:prSet presAssocID="{025F1363-2D8B-41D0-98C9-FA40DD40F433}" presName="node" presStyleLbl="node1" presStyleIdx="6" presStyleCnt="7">
        <dgm:presLayoutVars>
          <dgm:bulletEnabled val="1"/>
        </dgm:presLayoutVars>
      </dgm:prSet>
      <dgm:spPr/>
    </dgm:pt>
  </dgm:ptLst>
  <dgm:cxnLst>
    <dgm:cxn modelId="{0978BA00-B272-4FAB-8202-7971E289591F}" type="presOf" srcId="{0D26D030-2F2D-41A8-AD18-F7C58FEADBA4}" destId="{1DDE834A-FD8B-455F-B5F9-C4A9E36BE348}" srcOrd="0" destOrd="0" presId="urn:microsoft.com/office/officeart/2016/7/layout/RepeatingBendingProcessNew"/>
    <dgm:cxn modelId="{0FA07805-01F7-470B-89C9-C371755841C8}" type="presOf" srcId="{5B990423-7B7F-453D-B6F4-DF2577A49759}" destId="{BACE1ACA-27D7-47FD-B7E3-793DFC304D2A}" srcOrd="0" destOrd="0" presId="urn:microsoft.com/office/officeart/2016/7/layout/RepeatingBendingProcessNew"/>
    <dgm:cxn modelId="{0F6D4B11-0E5E-442F-8E98-6528B9559936}" type="presOf" srcId="{87A44F43-51F1-486B-A9F6-70C296184F73}" destId="{43A4E67C-D005-4646-A685-E8699840D10D}" srcOrd="0" destOrd="0" presId="urn:microsoft.com/office/officeart/2016/7/layout/RepeatingBendingProcessNew"/>
    <dgm:cxn modelId="{F550D312-88ED-4A31-B7CD-A4AFDFE6F66A}" type="presOf" srcId="{617F23C6-C308-4BE4-A88A-48D5CCCAEF1D}" destId="{FA500C9B-32A1-4575-B73C-DA1495CD3323}" srcOrd="0" destOrd="0" presId="urn:microsoft.com/office/officeart/2016/7/layout/RepeatingBendingProcessNew"/>
    <dgm:cxn modelId="{D166F725-63C1-492C-914C-48D0B953E827}" srcId="{09DF3D14-7966-4C42-A9F7-FD6BE9B5DBB1}" destId="{89FBF119-6282-49E9-A487-34BFF6B80289}" srcOrd="4" destOrd="0" parTransId="{61C131AD-2F3A-4950-AF22-98CAE4A9A87E}" sibTransId="{87A44F43-51F1-486B-A9F6-70C296184F73}"/>
    <dgm:cxn modelId="{BCB3C65E-8B37-4E0F-9CF4-20C038E80716}" srcId="{09DF3D14-7966-4C42-A9F7-FD6BE9B5DBB1}" destId="{025F1363-2D8B-41D0-98C9-FA40DD40F433}" srcOrd="6" destOrd="0" parTransId="{8B16AA3D-E2E2-4F8E-AA0E-35D530231CAA}" sibTransId="{21D6BB70-3541-43DC-AE01-6CA204632659}"/>
    <dgm:cxn modelId="{0A266D61-18C1-44A3-8609-DD6C97C503CF}" type="presOf" srcId="{87A44F43-51F1-486B-A9F6-70C296184F73}" destId="{5ED875A8-37B0-444F-8E88-A7504F7C1EAD}" srcOrd="1" destOrd="0" presId="urn:microsoft.com/office/officeart/2016/7/layout/RepeatingBendingProcessNew"/>
    <dgm:cxn modelId="{C0049541-A21E-43A7-A45B-4F8D93B978E5}" type="presOf" srcId="{0D26D030-2F2D-41A8-AD18-F7C58FEADBA4}" destId="{CCCEA8AD-1D8A-47EC-875F-5CFF07E3787D}" srcOrd="1" destOrd="0" presId="urn:microsoft.com/office/officeart/2016/7/layout/RepeatingBendingProcessNew"/>
    <dgm:cxn modelId="{BC959C52-8D53-49D0-8ACF-861931B00F3F}" type="presOf" srcId="{9CCFE467-7C0B-4EDD-BD27-1B7DC23A7D21}" destId="{D372D53F-8CE4-4739-AE2A-9C7AD26AA188}" srcOrd="1" destOrd="0" presId="urn:microsoft.com/office/officeart/2016/7/layout/RepeatingBendingProcessNew"/>
    <dgm:cxn modelId="{4AE8D954-E03C-4804-9635-BD919AC19F2D}" type="presOf" srcId="{9CCFE467-7C0B-4EDD-BD27-1B7DC23A7D21}" destId="{EEB1C3B2-30A0-4AC1-85E0-EFB7FC6C8FF4}" srcOrd="0" destOrd="0" presId="urn:microsoft.com/office/officeart/2016/7/layout/RepeatingBendingProcessNew"/>
    <dgm:cxn modelId="{B9A0977C-6C31-49D8-9E22-BA3A0E0DFEAF}" type="presOf" srcId="{ACE5D010-365E-45F0-8228-CAB4FF662CC2}" destId="{DDDE622A-0192-4B25-9DCB-D049A750722C}" srcOrd="0" destOrd="0" presId="urn:microsoft.com/office/officeart/2016/7/layout/RepeatingBendingProcessNew"/>
    <dgm:cxn modelId="{4F900A8A-94D3-49D6-81FF-665EFFC6B451}" type="presOf" srcId="{617F23C6-C308-4BE4-A88A-48D5CCCAEF1D}" destId="{CCC63E63-EEC1-4904-9CBC-F1BEAD0040DD}" srcOrd="1" destOrd="0" presId="urn:microsoft.com/office/officeart/2016/7/layout/RepeatingBendingProcessNew"/>
    <dgm:cxn modelId="{A128B18B-E0EB-4C54-AFE0-500E02CC2281}" srcId="{09DF3D14-7966-4C42-A9F7-FD6BE9B5DBB1}" destId="{2D8B947B-2101-4811-B55D-F622A8F91AFA}" srcOrd="0" destOrd="0" parTransId="{2FD11CF8-CF3F-4BFF-B733-FC6B027D18A9}" sibTransId="{9CCFE467-7C0B-4EDD-BD27-1B7DC23A7D21}"/>
    <dgm:cxn modelId="{A2139696-BD3D-41D8-B0BD-1662AB51CDE4}" type="presOf" srcId="{2D8B947B-2101-4811-B55D-F622A8F91AFA}" destId="{D5FC72A6-86F8-45DC-97FA-34AA3D988224}" srcOrd="0" destOrd="0" presId="urn:microsoft.com/office/officeart/2016/7/layout/RepeatingBendingProcessNew"/>
    <dgm:cxn modelId="{621D09A7-89C9-49AC-AA08-E3E2EA40E798}" type="presOf" srcId="{BB499CBF-C797-46F1-9209-26CF68687E88}" destId="{8B076BCB-DCEB-4650-92CF-1D384945F7D2}" srcOrd="0" destOrd="0" presId="urn:microsoft.com/office/officeart/2016/7/layout/RepeatingBendingProcessNew"/>
    <dgm:cxn modelId="{F199D0AF-679D-4C1A-86F9-D783C8D88F3B}" type="presOf" srcId="{BB499CBF-C797-46F1-9209-26CF68687E88}" destId="{D85CE417-98AF-47DD-AFCC-29CEAFDE6086}" srcOrd="1" destOrd="0" presId="urn:microsoft.com/office/officeart/2016/7/layout/RepeatingBendingProcessNew"/>
    <dgm:cxn modelId="{24F592B3-5E5F-4CEE-9297-9A2A74D951EB}" type="presOf" srcId="{09DF3D14-7966-4C42-A9F7-FD6BE9B5DBB1}" destId="{727A74E6-75FB-4AE9-BA8E-2D3428368714}" srcOrd="0" destOrd="0" presId="urn:microsoft.com/office/officeart/2016/7/layout/RepeatingBendingProcessNew"/>
    <dgm:cxn modelId="{36FD27B4-DBB3-4114-9D39-D20A5D258C6D}" srcId="{09DF3D14-7966-4C42-A9F7-FD6BE9B5DBB1}" destId="{0A16BE67-7263-4F1D-B52F-3F3C0223CEE1}" srcOrd="3" destOrd="0" parTransId="{5FB6338F-2E06-478C-8CCD-040FAAEFCFA7}" sibTransId="{BB499CBF-C797-46F1-9209-26CF68687E88}"/>
    <dgm:cxn modelId="{1A1948B5-36AE-449A-B7BB-2757ED2ED560}" srcId="{09DF3D14-7966-4C42-A9F7-FD6BE9B5DBB1}" destId="{F0DA249C-B8A9-4541-B68B-BB2159DB240B}" srcOrd="5" destOrd="0" parTransId="{672E2A60-E91C-4B3D-AC82-331D6669A11D}" sibTransId="{617F23C6-C308-4BE4-A88A-48D5CCCAEF1D}"/>
    <dgm:cxn modelId="{40B679B6-6B3F-484E-BC41-3E0E73F38B91}" type="presOf" srcId="{5B990423-7B7F-453D-B6F4-DF2577A49759}" destId="{00203F7A-BA15-419F-B4F6-D979D97E0D4C}" srcOrd="1" destOrd="0" presId="urn:microsoft.com/office/officeart/2016/7/layout/RepeatingBendingProcessNew"/>
    <dgm:cxn modelId="{7695C8B7-4E85-4ED6-B154-0C23E461ABBC}" type="presOf" srcId="{49C6FF03-3B55-48BA-BD59-9699BF730F75}" destId="{4ABA61B1-EAC4-4838-911B-DBBEBEAC4242}" srcOrd="0" destOrd="0" presId="urn:microsoft.com/office/officeart/2016/7/layout/RepeatingBendingProcessNew"/>
    <dgm:cxn modelId="{B661CFBE-201F-4A18-B82A-94A47C0EA787}" srcId="{09DF3D14-7966-4C42-A9F7-FD6BE9B5DBB1}" destId="{49C6FF03-3B55-48BA-BD59-9699BF730F75}" srcOrd="2" destOrd="0" parTransId="{A1DB1DA9-BAA4-463E-A488-F46CD527CC3D}" sibTransId="{0D26D030-2F2D-41A8-AD18-F7C58FEADBA4}"/>
    <dgm:cxn modelId="{6AB325CA-4924-4E6D-AA96-56DD7C537F1C}" srcId="{09DF3D14-7966-4C42-A9F7-FD6BE9B5DBB1}" destId="{ACE5D010-365E-45F0-8228-CAB4FF662CC2}" srcOrd="1" destOrd="0" parTransId="{627A8715-F5B4-494E-9663-C678637B4BCD}" sibTransId="{5B990423-7B7F-453D-B6F4-DF2577A49759}"/>
    <dgm:cxn modelId="{AA9BD9D1-B693-48ED-8389-328B372CFB9C}" type="presOf" srcId="{025F1363-2D8B-41D0-98C9-FA40DD40F433}" destId="{137C9B4B-77E0-400F-9ADF-6CB77FECA3F2}" srcOrd="0" destOrd="0" presId="urn:microsoft.com/office/officeart/2016/7/layout/RepeatingBendingProcessNew"/>
    <dgm:cxn modelId="{55971DED-685C-424B-BC82-DA4BF9FE6488}" type="presOf" srcId="{89FBF119-6282-49E9-A487-34BFF6B80289}" destId="{E222F0AA-AE68-4C14-A6B3-E1D07A5D8116}" srcOrd="0" destOrd="0" presId="urn:microsoft.com/office/officeart/2016/7/layout/RepeatingBendingProcessNew"/>
    <dgm:cxn modelId="{56147BFD-8B80-4C36-8EE1-CF0A237A37F8}" type="presOf" srcId="{F0DA249C-B8A9-4541-B68B-BB2159DB240B}" destId="{8578077A-A014-476D-8AF0-C13FDFCB2070}" srcOrd="0" destOrd="0" presId="urn:microsoft.com/office/officeart/2016/7/layout/RepeatingBendingProcessNew"/>
    <dgm:cxn modelId="{7F0D35FE-796D-4D36-A10C-3937C0BA523A}" type="presOf" srcId="{0A16BE67-7263-4F1D-B52F-3F3C0223CEE1}" destId="{E02F16B4-14F4-4C54-9C34-488C80924868}" srcOrd="0" destOrd="0" presId="urn:microsoft.com/office/officeart/2016/7/layout/RepeatingBendingProcessNew"/>
    <dgm:cxn modelId="{9156D1D6-591C-41F8-BD48-0314B02D45A2}" type="presParOf" srcId="{727A74E6-75FB-4AE9-BA8E-2D3428368714}" destId="{D5FC72A6-86F8-45DC-97FA-34AA3D988224}" srcOrd="0" destOrd="0" presId="urn:microsoft.com/office/officeart/2016/7/layout/RepeatingBendingProcessNew"/>
    <dgm:cxn modelId="{07C186AC-EA50-41BB-BEE2-1F00980D9B5B}" type="presParOf" srcId="{727A74E6-75FB-4AE9-BA8E-2D3428368714}" destId="{EEB1C3B2-30A0-4AC1-85E0-EFB7FC6C8FF4}" srcOrd="1" destOrd="0" presId="urn:microsoft.com/office/officeart/2016/7/layout/RepeatingBendingProcessNew"/>
    <dgm:cxn modelId="{B8D2104D-C389-4AB9-837E-99B9A664C895}" type="presParOf" srcId="{EEB1C3B2-30A0-4AC1-85E0-EFB7FC6C8FF4}" destId="{D372D53F-8CE4-4739-AE2A-9C7AD26AA188}" srcOrd="0" destOrd="0" presId="urn:microsoft.com/office/officeart/2016/7/layout/RepeatingBendingProcessNew"/>
    <dgm:cxn modelId="{54AFE4D3-FDCF-49E3-8997-A509B79121AD}" type="presParOf" srcId="{727A74E6-75FB-4AE9-BA8E-2D3428368714}" destId="{DDDE622A-0192-4B25-9DCB-D049A750722C}" srcOrd="2" destOrd="0" presId="urn:microsoft.com/office/officeart/2016/7/layout/RepeatingBendingProcessNew"/>
    <dgm:cxn modelId="{5C2EF582-333F-477E-883A-7F9F4F7F8680}" type="presParOf" srcId="{727A74E6-75FB-4AE9-BA8E-2D3428368714}" destId="{BACE1ACA-27D7-47FD-B7E3-793DFC304D2A}" srcOrd="3" destOrd="0" presId="urn:microsoft.com/office/officeart/2016/7/layout/RepeatingBendingProcessNew"/>
    <dgm:cxn modelId="{7646C3DC-E129-4F58-80D2-C8A0A6662D9C}" type="presParOf" srcId="{BACE1ACA-27D7-47FD-B7E3-793DFC304D2A}" destId="{00203F7A-BA15-419F-B4F6-D979D97E0D4C}" srcOrd="0" destOrd="0" presId="urn:microsoft.com/office/officeart/2016/7/layout/RepeatingBendingProcessNew"/>
    <dgm:cxn modelId="{85708689-AEB5-472B-BF21-CD1E1E508C4D}" type="presParOf" srcId="{727A74E6-75FB-4AE9-BA8E-2D3428368714}" destId="{4ABA61B1-EAC4-4838-911B-DBBEBEAC4242}" srcOrd="4" destOrd="0" presId="urn:microsoft.com/office/officeart/2016/7/layout/RepeatingBendingProcessNew"/>
    <dgm:cxn modelId="{786471C8-3A85-41D2-8F34-A3FF912A7205}" type="presParOf" srcId="{727A74E6-75FB-4AE9-BA8E-2D3428368714}" destId="{1DDE834A-FD8B-455F-B5F9-C4A9E36BE348}" srcOrd="5" destOrd="0" presId="urn:microsoft.com/office/officeart/2016/7/layout/RepeatingBendingProcessNew"/>
    <dgm:cxn modelId="{61E8C691-5755-4BEA-B062-BD2FC0B32481}" type="presParOf" srcId="{1DDE834A-FD8B-455F-B5F9-C4A9E36BE348}" destId="{CCCEA8AD-1D8A-47EC-875F-5CFF07E3787D}" srcOrd="0" destOrd="0" presId="urn:microsoft.com/office/officeart/2016/7/layout/RepeatingBendingProcessNew"/>
    <dgm:cxn modelId="{72117084-CBD5-4352-B0EE-20231A81C8D9}" type="presParOf" srcId="{727A74E6-75FB-4AE9-BA8E-2D3428368714}" destId="{E02F16B4-14F4-4C54-9C34-488C80924868}" srcOrd="6" destOrd="0" presId="urn:microsoft.com/office/officeart/2016/7/layout/RepeatingBendingProcessNew"/>
    <dgm:cxn modelId="{257F8D70-B53D-43B0-944B-3823E466058C}" type="presParOf" srcId="{727A74E6-75FB-4AE9-BA8E-2D3428368714}" destId="{8B076BCB-DCEB-4650-92CF-1D384945F7D2}" srcOrd="7" destOrd="0" presId="urn:microsoft.com/office/officeart/2016/7/layout/RepeatingBendingProcessNew"/>
    <dgm:cxn modelId="{6C98A6AD-00EA-490F-90C5-654073879B68}" type="presParOf" srcId="{8B076BCB-DCEB-4650-92CF-1D384945F7D2}" destId="{D85CE417-98AF-47DD-AFCC-29CEAFDE6086}" srcOrd="0" destOrd="0" presId="urn:microsoft.com/office/officeart/2016/7/layout/RepeatingBendingProcessNew"/>
    <dgm:cxn modelId="{CBF1E15F-552F-49CE-9103-0F35559E31C5}" type="presParOf" srcId="{727A74E6-75FB-4AE9-BA8E-2D3428368714}" destId="{E222F0AA-AE68-4C14-A6B3-E1D07A5D8116}" srcOrd="8" destOrd="0" presId="urn:microsoft.com/office/officeart/2016/7/layout/RepeatingBendingProcessNew"/>
    <dgm:cxn modelId="{0777DBE1-457C-4242-92CA-88B7E94078A6}" type="presParOf" srcId="{727A74E6-75FB-4AE9-BA8E-2D3428368714}" destId="{43A4E67C-D005-4646-A685-E8699840D10D}" srcOrd="9" destOrd="0" presId="urn:microsoft.com/office/officeart/2016/7/layout/RepeatingBendingProcessNew"/>
    <dgm:cxn modelId="{9CDBAE2B-D0AC-45B5-9360-8E725FF8E21C}" type="presParOf" srcId="{43A4E67C-D005-4646-A685-E8699840D10D}" destId="{5ED875A8-37B0-444F-8E88-A7504F7C1EAD}" srcOrd="0" destOrd="0" presId="urn:microsoft.com/office/officeart/2016/7/layout/RepeatingBendingProcessNew"/>
    <dgm:cxn modelId="{929E922F-290B-489D-A13A-6801793F3822}" type="presParOf" srcId="{727A74E6-75FB-4AE9-BA8E-2D3428368714}" destId="{8578077A-A014-476D-8AF0-C13FDFCB2070}" srcOrd="10" destOrd="0" presId="urn:microsoft.com/office/officeart/2016/7/layout/RepeatingBendingProcessNew"/>
    <dgm:cxn modelId="{F4B0E0A3-E1E5-4971-B889-E625DE75C052}" type="presParOf" srcId="{727A74E6-75FB-4AE9-BA8E-2D3428368714}" destId="{FA500C9B-32A1-4575-B73C-DA1495CD3323}" srcOrd="11" destOrd="0" presId="urn:microsoft.com/office/officeart/2016/7/layout/RepeatingBendingProcessNew"/>
    <dgm:cxn modelId="{558C0C87-F1B2-4C2B-BCA8-9B9C6B37FE93}" type="presParOf" srcId="{FA500C9B-32A1-4575-B73C-DA1495CD3323}" destId="{CCC63E63-EEC1-4904-9CBC-F1BEAD0040DD}" srcOrd="0" destOrd="0" presId="urn:microsoft.com/office/officeart/2016/7/layout/RepeatingBendingProcessNew"/>
    <dgm:cxn modelId="{CE7F580A-302C-4B3E-975E-4A084B3859F2}" type="presParOf" srcId="{727A74E6-75FB-4AE9-BA8E-2D3428368714}" destId="{137C9B4B-77E0-400F-9ADF-6CB77FECA3F2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5177A3-BD8D-421E-BAEA-FE41CD525C8D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BC1C342-C9F2-4012-ADBE-AE32446758CA}">
      <dgm:prSet/>
      <dgm:spPr/>
      <dgm:t>
        <a:bodyPr/>
        <a:lstStyle/>
        <a:p>
          <a:r>
            <a:rPr lang="en-US"/>
            <a:t>Heterogeneous Sources i.e. operational data (Flat files)</a:t>
          </a:r>
        </a:p>
      </dgm:t>
    </dgm:pt>
    <dgm:pt modelId="{62FF59AE-7657-44FE-8FC2-813C1CE07975}" type="parTrans" cxnId="{490B5DD5-982C-425A-98E1-FAC7DB62746F}">
      <dgm:prSet/>
      <dgm:spPr/>
      <dgm:t>
        <a:bodyPr/>
        <a:lstStyle/>
        <a:p>
          <a:endParaRPr lang="en-US"/>
        </a:p>
      </dgm:t>
    </dgm:pt>
    <dgm:pt modelId="{5FB8449F-FCFF-4C63-9BB6-6AE3ABF4B8A2}" type="sibTrans" cxnId="{490B5DD5-982C-425A-98E1-FAC7DB62746F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48196BB9-8B3C-4171-85C6-F68929FE9AED}">
      <dgm:prSet/>
      <dgm:spPr/>
      <dgm:t>
        <a:bodyPr/>
        <a:lstStyle/>
        <a:p>
          <a:r>
            <a:rPr lang="en-US" dirty="0"/>
            <a:t>ETL</a:t>
          </a:r>
          <a:br>
            <a:rPr lang="en-US" dirty="0"/>
          </a:br>
          <a:r>
            <a:rPr lang="en-US" dirty="0"/>
            <a:t>(Extract Transform Load)</a:t>
          </a:r>
        </a:p>
      </dgm:t>
    </dgm:pt>
    <dgm:pt modelId="{5D29724D-7F48-4331-9877-2A26E551E71D}" type="parTrans" cxnId="{97D826FC-4857-44ED-A37E-03F5E8335DE6}">
      <dgm:prSet/>
      <dgm:spPr/>
      <dgm:t>
        <a:bodyPr/>
        <a:lstStyle/>
        <a:p>
          <a:endParaRPr lang="en-US"/>
        </a:p>
      </dgm:t>
    </dgm:pt>
    <dgm:pt modelId="{9D48AD34-DAE7-428C-8162-158FD78CEF27}" type="sibTrans" cxnId="{97D826FC-4857-44ED-A37E-03F5E8335DE6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3891B9D9-C1A3-4509-94DE-FC790578B52B}">
      <dgm:prSet/>
      <dgm:spPr/>
      <dgm:t>
        <a:bodyPr/>
        <a:lstStyle/>
        <a:p>
          <a:r>
            <a:rPr lang="en-IN"/>
            <a:t>In memory Dimension Model using PySpark</a:t>
          </a:r>
          <a:endParaRPr lang="en-US"/>
        </a:p>
      </dgm:t>
    </dgm:pt>
    <dgm:pt modelId="{6487AAFD-569D-4753-81BD-C73E41A13912}" type="parTrans" cxnId="{DC2824F6-A5B2-4B22-8A50-C926EE38FC1B}">
      <dgm:prSet/>
      <dgm:spPr/>
      <dgm:t>
        <a:bodyPr/>
        <a:lstStyle/>
        <a:p>
          <a:endParaRPr lang="en-US"/>
        </a:p>
      </dgm:t>
    </dgm:pt>
    <dgm:pt modelId="{BFE49458-DA28-4EAC-926C-EE52E0B83912}" type="sibTrans" cxnId="{DC2824F6-A5B2-4B22-8A50-C926EE38FC1B}">
      <dgm:prSet phldrT="3" phldr="0"/>
      <dgm:spPr/>
      <dgm:t>
        <a:bodyPr/>
        <a:lstStyle/>
        <a:p>
          <a:r>
            <a:rPr lang="en-US"/>
            <a:t>3</a:t>
          </a:r>
          <a:endParaRPr lang="en-US" dirty="0"/>
        </a:p>
      </dgm:t>
    </dgm:pt>
    <dgm:pt modelId="{F335FC98-22C1-41BD-BF50-DB67824FFF84}">
      <dgm:prSet/>
      <dgm:spPr/>
      <dgm:t>
        <a:bodyPr/>
        <a:lstStyle/>
        <a:p>
          <a:r>
            <a:rPr lang="en-IN"/>
            <a:t>Reports (CSV)</a:t>
          </a:r>
          <a:endParaRPr lang="en-US"/>
        </a:p>
      </dgm:t>
    </dgm:pt>
    <dgm:pt modelId="{B088841A-9D54-4582-B114-AE095595A04B}" type="parTrans" cxnId="{DD9B7547-D789-49CE-BC16-7B78517E4483}">
      <dgm:prSet/>
      <dgm:spPr/>
      <dgm:t>
        <a:bodyPr/>
        <a:lstStyle/>
        <a:p>
          <a:endParaRPr lang="en-US"/>
        </a:p>
      </dgm:t>
    </dgm:pt>
    <dgm:pt modelId="{50D26A6C-1673-4A24-AAE8-F0AA78BF7881}" type="sibTrans" cxnId="{DD9B7547-D789-49CE-BC16-7B78517E4483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0A491DC2-D531-45E0-9717-A84C2E186F64}" type="pres">
      <dgm:prSet presAssocID="{625177A3-BD8D-421E-BAEA-FE41CD525C8D}" presName="Name0" presStyleCnt="0">
        <dgm:presLayoutVars>
          <dgm:animLvl val="lvl"/>
          <dgm:resizeHandles val="exact"/>
        </dgm:presLayoutVars>
      </dgm:prSet>
      <dgm:spPr/>
    </dgm:pt>
    <dgm:pt modelId="{F1F485EF-55FA-47C8-A041-58632D6BFE50}" type="pres">
      <dgm:prSet presAssocID="{BBC1C342-C9F2-4012-ADBE-AE32446758CA}" presName="compositeNode" presStyleCnt="0">
        <dgm:presLayoutVars>
          <dgm:bulletEnabled val="1"/>
        </dgm:presLayoutVars>
      </dgm:prSet>
      <dgm:spPr/>
    </dgm:pt>
    <dgm:pt modelId="{AAC08B4A-B333-4179-95E0-E24ABE678116}" type="pres">
      <dgm:prSet presAssocID="{BBC1C342-C9F2-4012-ADBE-AE32446758CA}" presName="bgRect" presStyleLbl="bgAccFollowNode1" presStyleIdx="0" presStyleCnt="4"/>
      <dgm:spPr/>
    </dgm:pt>
    <dgm:pt modelId="{151C0C2E-A47B-4496-ACDF-BB9F2F6FFA42}" type="pres">
      <dgm:prSet presAssocID="{5FB8449F-FCFF-4C63-9BB6-6AE3ABF4B8A2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451B4A02-6D67-43C4-83F9-A670AADA1C4E}" type="pres">
      <dgm:prSet presAssocID="{BBC1C342-C9F2-4012-ADBE-AE32446758CA}" presName="bottomLine" presStyleLbl="alignNode1" presStyleIdx="1" presStyleCnt="8">
        <dgm:presLayoutVars/>
      </dgm:prSet>
      <dgm:spPr/>
    </dgm:pt>
    <dgm:pt modelId="{AD54F105-6E8B-4544-B273-263BCADB62A6}" type="pres">
      <dgm:prSet presAssocID="{BBC1C342-C9F2-4012-ADBE-AE32446758CA}" presName="nodeText" presStyleLbl="bgAccFollowNode1" presStyleIdx="0" presStyleCnt="4">
        <dgm:presLayoutVars>
          <dgm:bulletEnabled val="1"/>
        </dgm:presLayoutVars>
      </dgm:prSet>
      <dgm:spPr/>
    </dgm:pt>
    <dgm:pt modelId="{BF70A3AF-31FB-4D46-A6CA-394F0CFA0161}" type="pres">
      <dgm:prSet presAssocID="{5FB8449F-FCFF-4C63-9BB6-6AE3ABF4B8A2}" presName="sibTrans" presStyleCnt="0"/>
      <dgm:spPr/>
    </dgm:pt>
    <dgm:pt modelId="{FAE93DE3-B4DE-4BA1-9A27-9658AEE942AA}" type="pres">
      <dgm:prSet presAssocID="{48196BB9-8B3C-4171-85C6-F68929FE9AED}" presName="compositeNode" presStyleCnt="0">
        <dgm:presLayoutVars>
          <dgm:bulletEnabled val="1"/>
        </dgm:presLayoutVars>
      </dgm:prSet>
      <dgm:spPr/>
    </dgm:pt>
    <dgm:pt modelId="{DC575D28-359B-4FCE-9EE2-1D98793916E3}" type="pres">
      <dgm:prSet presAssocID="{48196BB9-8B3C-4171-85C6-F68929FE9AED}" presName="bgRect" presStyleLbl="bgAccFollowNode1" presStyleIdx="1" presStyleCnt="4"/>
      <dgm:spPr/>
    </dgm:pt>
    <dgm:pt modelId="{F4D4E318-4083-4F7D-8165-24E3340E114B}" type="pres">
      <dgm:prSet presAssocID="{9D48AD34-DAE7-428C-8162-158FD78CEF27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98A07664-1543-429E-B7AE-E2A01985BFDD}" type="pres">
      <dgm:prSet presAssocID="{48196BB9-8B3C-4171-85C6-F68929FE9AED}" presName="bottomLine" presStyleLbl="alignNode1" presStyleIdx="3" presStyleCnt="8">
        <dgm:presLayoutVars/>
      </dgm:prSet>
      <dgm:spPr/>
    </dgm:pt>
    <dgm:pt modelId="{6D70B6AD-D9A2-46B1-BE43-7F1301B24CB9}" type="pres">
      <dgm:prSet presAssocID="{48196BB9-8B3C-4171-85C6-F68929FE9AED}" presName="nodeText" presStyleLbl="bgAccFollowNode1" presStyleIdx="1" presStyleCnt="4">
        <dgm:presLayoutVars>
          <dgm:bulletEnabled val="1"/>
        </dgm:presLayoutVars>
      </dgm:prSet>
      <dgm:spPr/>
    </dgm:pt>
    <dgm:pt modelId="{D0BD16DD-C34A-4A23-9FF9-C41E5F80C786}" type="pres">
      <dgm:prSet presAssocID="{9D48AD34-DAE7-428C-8162-158FD78CEF27}" presName="sibTrans" presStyleCnt="0"/>
      <dgm:spPr/>
    </dgm:pt>
    <dgm:pt modelId="{76E79DAB-4045-4A40-BECE-8936B5F8215E}" type="pres">
      <dgm:prSet presAssocID="{3891B9D9-C1A3-4509-94DE-FC790578B52B}" presName="compositeNode" presStyleCnt="0">
        <dgm:presLayoutVars>
          <dgm:bulletEnabled val="1"/>
        </dgm:presLayoutVars>
      </dgm:prSet>
      <dgm:spPr/>
    </dgm:pt>
    <dgm:pt modelId="{2F3C9535-15CF-4EE7-AE30-70A9515A9855}" type="pres">
      <dgm:prSet presAssocID="{3891B9D9-C1A3-4509-94DE-FC790578B52B}" presName="bgRect" presStyleLbl="bgAccFollowNode1" presStyleIdx="2" presStyleCnt="4"/>
      <dgm:spPr/>
    </dgm:pt>
    <dgm:pt modelId="{26F900FC-1D82-46F9-95F5-394F4D0DDA94}" type="pres">
      <dgm:prSet presAssocID="{BFE49458-DA28-4EAC-926C-EE52E0B83912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EB7C1ACF-DA32-43CF-B43F-5979EEA1F2C9}" type="pres">
      <dgm:prSet presAssocID="{3891B9D9-C1A3-4509-94DE-FC790578B52B}" presName="bottomLine" presStyleLbl="alignNode1" presStyleIdx="5" presStyleCnt="8">
        <dgm:presLayoutVars/>
      </dgm:prSet>
      <dgm:spPr/>
    </dgm:pt>
    <dgm:pt modelId="{0A2543AE-4561-4906-8130-157D3A10F432}" type="pres">
      <dgm:prSet presAssocID="{3891B9D9-C1A3-4509-94DE-FC790578B52B}" presName="nodeText" presStyleLbl="bgAccFollowNode1" presStyleIdx="2" presStyleCnt="4">
        <dgm:presLayoutVars>
          <dgm:bulletEnabled val="1"/>
        </dgm:presLayoutVars>
      </dgm:prSet>
      <dgm:spPr/>
    </dgm:pt>
    <dgm:pt modelId="{C4573FB8-AD58-4B83-9558-8D20B0C9D601}" type="pres">
      <dgm:prSet presAssocID="{BFE49458-DA28-4EAC-926C-EE52E0B83912}" presName="sibTrans" presStyleCnt="0"/>
      <dgm:spPr/>
    </dgm:pt>
    <dgm:pt modelId="{127B3778-FEAE-497E-9587-9579FE0BA240}" type="pres">
      <dgm:prSet presAssocID="{F335FC98-22C1-41BD-BF50-DB67824FFF84}" presName="compositeNode" presStyleCnt="0">
        <dgm:presLayoutVars>
          <dgm:bulletEnabled val="1"/>
        </dgm:presLayoutVars>
      </dgm:prSet>
      <dgm:spPr/>
    </dgm:pt>
    <dgm:pt modelId="{E27A364E-6BB3-402D-8C53-3136A49D8689}" type="pres">
      <dgm:prSet presAssocID="{F335FC98-22C1-41BD-BF50-DB67824FFF84}" presName="bgRect" presStyleLbl="bgAccFollowNode1" presStyleIdx="3" presStyleCnt="4"/>
      <dgm:spPr/>
    </dgm:pt>
    <dgm:pt modelId="{32901B03-56DA-41D2-AA8E-0BB22F21C6CC}" type="pres">
      <dgm:prSet presAssocID="{50D26A6C-1673-4A24-AAE8-F0AA78BF7881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CA101065-A70D-4034-A7B7-2ACC69B0B828}" type="pres">
      <dgm:prSet presAssocID="{F335FC98-22C1-41BD-BF50-DB67824FFF84}" presName="bottomLine" presStyleLbl="alignNode1" presStyleIdx="7" presStyleCnt="8">
        <dgm:presLayoutVars/>
      </dgm:prSet>
      <dgm:spPr/>
    </dgm:pt>
    <dgm:pt modelId="{BBA38D9C-2BEC-4818-9061-6C1083AEE2B5}" type="pres">
      <dgm:prSet presAssocID="{F335FC98-22C1-41BD-BF50-DB67824FFF84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C9DB4F0B-0EA8-4D5C-B18B-E8D331D4439F}" type="presOf" srcId="{625177A3-BD8D-421E-BAEA-FE41CD525C8D}" destId="{0A491DC2-D531-45E0-9717-A84C2E186F64}" srcOrd="0" destOrd="0" presId="urn:microsoft.com/office/officeart/2016/7/layout/BasicLinearProcessNumbered"/>
    <dgm:cxn modelId="{E991E51A-81E1-403D-9063-8BEE818F143A}" type="presOf" srcId="{48196BB9-8B3C-4171-85C6-F68929FE9AED}" destId="{DC575D28-359B-4FCE-9EE2-1D98793916E3}" srcOrd="0" destOrd="0" presId="urn:microsoft.com/office/officeart/2016/7/layout/BasicLinearProcessNumbered"/>
    <dgm:cxn modelId="{8D387E3E-215F-47ED-8E1F-7CBE3600D667}" type="presOf" srcId="{9D48AD34-DAE7-428C-8162-158FD78CEF27}" destId="{F4D4E318-4083-4F7D-8165-24E3340E114B}" srcOrd="0" destOrd="0" presId="urn:microsoft.com/office/officeart/2016/7/layout/BasicLinearProcessNumbered"/>
    <dgm:cxn modelId="{FC6BAA5D-0623-4C92-8E07-FDA8EABBC393}" type="presOf" srcId="{5FB8449F-FCFF-4C63-9BB6-6AE3ABF4B8A2}" destId="{151C0C2E-A47B-4496-ACDF-BB9F2F6FFA42}" srcOrd="0" destOrd="0" presId="urn:microsoft.com/office/officeart/2016/7/layout/BasicLinearProcessNumbered"/>
    <dgm:cxn modelId="{DD9B7547-D789-49CE-BC16-7B78517E4483}" srcId="{625177A3-BD8D-421E-BAEA-FE41CD525C8D}" destId="{F335FC98-22C1-41BD-BF50-DB67824FFF84}" srcOrd="3" destOrd="0" parTransId="{B088841A-9D54-4582-B114-AE095595A04B}" sibTransId="{50D26A6C-1673-4A24-AAE8-F0AA78BF7881}"/>
    <dgm:cxn modelId="{2074B04F-B83F-472E-AEE5-8769A1A50204}" type="presOf" srcId="{3891B9D9-C1A3-4509-94DE-FC790578B52B}" destId="{2F3C9535-15CF-4EE7-AE30-70A9515A9855}" srcOrd="0" destOrd="0" presId="urn:microsoft.com/office/officeart/2016/7/layout/BasicLinearProcessNumbered"/>
    <dgm:cxn modelId="{B9344281-474A-4E43-8DF3-37BC9CEC69BB}" type="presOf" srcId="{BFE49458-DA28-4EAC-926C-EE52E0B83912}" destId="{26F900FC-1D82-46F9-95F5-394F4D0DDA94}" srcOrd="0" destOrd="0" presId="urn:microsoft.com/office/officeart/2016/7/layout/BasicLinearProcessNumbered"/>
    <dgm:cxn modelId="{00872FA2-ABE2-41A3-9581-F75FF1F3F545}" type="presOf" srcId="{48196BB9-8B3C-4171-85C6-F68929FE9AED}" destId="{6D70B6AD-D9A2-46B1-BE43-7F1301B24CB9}" srcOrd="1" destOrd="0" presId="urn:microsoft.com/office/officeart/2016/7/layout/BasicLinearProcessNumbered"/>
    <dgm:cxn modelId="{0685B9B7-E580-4FE1-9B31-C4105A468233}" type="presOf" srcId="{BBC1C342-C9F2-4012-ADBE-AE32446758CA}" destId="{AD54F105-6E8B-4544-B273-263BCADB62A6}" srcOrd="1" destOrd="0" presId="urn:microsoft.com/office/officeart/2016/7/layout/BasicLinearProcessNumbered"/>
    <dgm:cxn modelId="{DA2899C6-D245-4D49-86B0-FDF89DBCE4BB}" type="presOf" srcId="{50D26A6C-1673-4A24-AAE8-F0AA78BF7881}" destId="{32901B03-56DA-41D2-AA8E-0BB22F21C6CC}" srcOrd="0" destOrd="0" presId="urn:microsoft.com/office/officeart/2016/7/layout/BasicLinearProcessNumbered"/>
    <dgm:cxn modelId="{490B5DD5-982C-425A-98E1-FAC7DB62746F}" srcId="{625177A3-BD8D-421E-BAEA-FE41CD525C8D}" destId="{BBC1C342-C9F2-4012-ADBE-AE32446758CA}" srcOrd="0" destOrd="0" parTransId="{62FF59AE-7657-44FE-8FC2-813C1CE07975}" sibTransId="{5FB8449F-FCFF-4C63-9BB6-6AE3ABF4B8A2}"/>
    <dgm:cxn modelId="{3BCCA7DC-5DD0-425B-8AEA-543CF8F89BCC}" type="presOf" srcId="{3891B9D9-C1A3-4509-94DE-FC790578B52B}" destId="{0A2543AE-4561-4906-8130-157D3A10F432}" srcOrd="1" destOrd="0" presId="urn:microsoft.com/office/officeart/2016/7/layout/BasicLinearProcessNumbered"/>
    <dgm:cxn modelId="{B42D69E2-166D-4A8D-A064-6274368033EA}" type="presOf" srcId="{BBC1C342-C9F2-4012-ADBE-AE32446758CA}" destId="{AAC08B4A-B333-4179-95E0-E24ABE678116}" srcOrd="0" destOrd="0" presId="urn:microsoft.com/office/officeart/2016/7/layout/BasicLinearProcessNumbered"/>
    <dgm:cxn modelId="{4F512FF1-FFA6-428A-A8CE-D16877AB2C5B}" type="presOf" srcId="{F335FC98-22C1-41BD-BF50-DB67824FFF84}" destId="{E27A364E-6BB3-402D-8C53-3136A49D8689}" srcOrd="0" destOrd="0" presId="urn:microsoft.com/office/officeart/2016/7/layout/BasicLinearProcessNumbered"/>
    <dgm:cxn modelId="{DC2824F6-A5B2-4B22-8A50-C926EE38FC1B}" srcId="{625177A3-BD8D-421E-BAEA-FE41CD525C8D}" destId="{3891B9D9-C1A3-4509-94DE-FC790578B52B}" srcOrd="2" destOrd="0" parTransId="{6487AAFD-569D-4753-81BD-C73E41A13912}" sibTransId="{BFE49458-DA28-4EAC-926C-EE52E0B83912}"/>
    <dgm:cxn modelId="{8D8820FB-3774-4AEF-9673-55042536F541}" type="presOf" srcId="{F335FC98-22C1-41BD-BF50-DB67824FFF84}" destId="{BBA38D9C-2BEC-4818-9061-6C1083AEE2B5}" srcOrd="1" destOrd="0" presId="urn:microsoft.com/office/officeart/2016/7/layout/BasicLinearProcessNumbered"/>
    <dgm:cxn modelId="{97D826FC-4857-44ED-A37E-03F5E8335DE6}" srcId="{625177A3-BD8D-421E-BAEA-FE41CD525C8D}" destId="{48196BB9-8B3C-4171-85C6-F68929FE9AED}" srcOrd="1" destOrd="0" parTransId="{5D29724D-7F48-4331-9877-2A26E551E71D}" sibTransId="{9D48AD34-DAE7-428C-8162-158FD78CEF27}"/>
    <dgm:cxn modelId="{8BAE204A-674C-49EF-B5EE-D6CCCB730C77}" type="presParOf" srcId="{0A491DC2-D531-45E0-9717-A84C2E186F64}" destId="{F1F485EF-55FA-47C8-A041-58632D6BFE50}" srcOrd="0" destOrd="0" presId="urn:microsoft.com/office/officeart/2016/7/layout/BasicLinearProcessNumbered"/>
    <dgm:cxn modelId="{1F76CBDD-A9D6-472B-BA93-7A75A6778929}" type="presParOf" srcId="{F1F485EF-55FA-47C8-A041-58632D6BFE50}" destId="{AAC08B4A-B333-4179-95E0-E24ABE678116}" srcOrd="0" destOrd="0" presId="urn:microsoft.com/office/officeart/2016/7/layout/BasicLinearProcessNumbered"/>
    <dgm:cxn modelId="{5C2AD26C-4C03-49FE-B7E0-15D0CFAA9A3F}" type="presParOf" srcId="{F1F485EF-55FA-47C8-A041-58632D6BFE50}" destId="{151C0C2E-A47B-4496-ACDF-BB9F2F6FFA42}" srcOrd="1" destOrd="0" presId="urn:microsoft.com/office/officeart/2016/7/layout/BasicLinearProcessNumbered"/>
    <dgm:cxn modelId="{7B19197E-2B19-4009-9100-84F4260271DB}" type="presParOf" srcId="{F1F485EF-55FA-47C8-A041-58632D6BFE50}" destId="{451B4A02-6D67-43C4-83F9-A670AADA1C4E}" srcOrd="2" destOrd="0" presId="urn:microsoft.com/office/officeart/2016/7/layout/BasicLinearProcessNumbered"/>
    <dgm:cxn modelId="{0AD58F42-C172-497D-AE18-DE2B7E7370EB}" type="presParOf" srcId="{F1F485EF-55FA-47C8-A041-58632D6BFE50}" destId="{AD54F105-6E8B-4544-B273-263BCADB62A6}" srcOrd="3" destOrd="0" presId="urn:microsoft.com/office/officeart/2016/7/layout/BasicLinearProcessNumbered"/>
    <dgm:cxn modelId="{AAF9E5B8-1277-42AF-A385-65DF3C035668}" type="presParOf" srcId="{0A491DC2-D531-45E0-9717-A84C2E186F64}" destId="{BF70A3AF-31FB-4D46-A6CA-394F0CFA0161}" srcOrd="1" destOrd="0" presId="urn:microsoft.com/office/officeart/2016/7/layout/BasicLinearProcessNumbered"/>
    <dgm:cxn modelId="{2514FB73-D4D8-4706-929B-BCF627D8C71D}" type="presParOf" srcId="{0A491DC2-D531-45E0-9717-A84C2E186F64}" destId="{FAE93DE3-B4DE-4BA1-9A27-9658AEE942AA}" srcOrd="2" destOrd="0" presId="urn:microsoft.com/office/officeart/2016/7/layout/BasicLinearProcessNumbered"/>
    <dgm:cxn modelId="{A1341C89-2678-40E4-A597-F47BA90364CA}" type="presParOf" srcId="{FAE93DE3-B4DE-4BA1-9A27-9658AEE942AA}" destId="{DC575D28-359B-4FCE-9EE2-1D98793916E3}" srcOrd="0" destOrd="0" presId="urn:microsoft.com/office/officeart/2016/7/layout/BasicLinearProcessNumbered"/>
    <dgm:cxn modelId="{63A588BD-AD01-4C31-838E-00F2604C38F8}" type="presParOf" srcId="{FAE93DE3-B4DE-4BA1-9A27-9658AEE942AA}" destId="{F4D4E318-4083-4F7D-8165-24E3340E114B}" srcOrd="1" destOrd="0" presId="urn:microsoft.com/office/officeart/2016/7/layout/BasicLinearProcessNumbered"/>
    <dgm:cxn modelId="{15FC3903-2B0C-4D7E-B992-5BE677424E50}" type="presParOf" srcId="{FAE93DE3-B4DE-4BA1-9A27-9658AEE942AA}" destId="{98A07664-1543-429E-B7AE-E2A01985BFDD}" srcOrd="2" destOrd="0" presId="urn:microsoft.com/office/officeart/2016/7/layout/BasicLinearProcessNumbered"/>
    <dgm:cxn modelId="{94CC371A-BA2A-479B-A296-8554C6D636B1}" type="presParOf" srcId="{FAE93DE3-B4DE-4BA1-9A27-9658AEE942AA}" destId="{6D70B6AD-D9A2-46B1-BE43-7F1301B24CB9}" srcOrd="3" destOrd="0" presId="urn:microsoft.com/office/officeart/2016/7/layout/BasicLinearProcessNumbered"/>
    <dgm:cxn modelId="{CF025A20-DB8D-4C35-9DD7-434A7F2594B2}" type="presParOf" srcId="{0A491DC2-D531-45E0-9717-A84C2E186F64}" destId="{D0BD16DD-C34A-4A23-9FF9-C41E5F80C786}" srcOrd="3" destOrd="0" presId="urn:microsoft.com/office/officeart/2016/7/layout/BasicLinearProcessNumbered"/>
    <dgm:cxn modelId="{FEBFF97C-F0AD-41C8-A9F9-2AC91D65E9F9}" type="presParOf" srcId="{0A491DC2-D531-45E0-9717-A84C2E186F64}" destId="{76E79DAB-4045-4A40-BECE-8936B5F8215E}" srcOrd="4" destOrd="0" presId="urn:microsoft.com/office/officeart/2016/7/layout/BasicLinearProcessNumbered"/>
    <dgm:cxn modelId="{C21450A2-468F-47F2-864D-B1E4F8E9E3EC}" type="presParOf" srcId="{76E79DAB-4045-4A40-BECE-8936B5F8215E}" destId="{2F3C9535-15CF-4EE7-AE30-70A9515A9855}" srcOrd="0" destOrd="0" presId="urn:microsoft.com/office/officeart/2016/7/layout/BasicLinearProcessNumbered"/>
    <dgm:cxn modelId="{8CB6C34E-F8B3-4562-B124-5AFC47039022}" type="presParOf" srcId="{76E79DAB-4045-4A40-BECE-8936B5F8215E}" destId="{26F900FC-1D82-46F9-95F5-394F4D0DDA94}" srcOrd="1" destOrd="0" presId="urn:microsoft.com/office/officeart/2016/7/layout/BasicLinearProcessNumbered"/>
    <dgm:cxn modelId="{773438F1-0CE5-47B0-BF83-19BE242DCC41}" type="presParOf" srcId="{76E79DAB-4045-4A40-BECE-8936B5F8215E}" destId="{EB7C1ACF-DA32-43CF-B43F-5979EEA1F2C9}" srcOrd="2" destOrd="0" presId="urn:microsoft.com/office/officeart/2016/7/layout/BasicLinearProcessNumbered"/>
    <dgm:cxn modelId="{FA3D0CB3-47F3-41E5-AAD0-49F99314BF2B}" type="presParOf" srcId="{76E79DAB-4045-4A40-BECE-8936B5F8215E}" destId="{0A2543AE-4561-4906-8130-157D3A10F432}" srcOrd="3" destOrd="0" presId="urn:microsoft.com/office/officeart/2016/7/layout/BasicLinearProcessNumbered"/>
    <dgm:cxn modelId="{1A72FD2C-CAA9-46D8-B33B-3632A65CFE38}" type="presParOf" srcId="{0A491DC2-D531-45E0-9717-A84C2E186F64}" destId="{C4573FB8-AD58-4B83-9558-8D20B0C9D601}" srcOrd="5" destOrd="0" presId="urn:microsoft.com/office/officeart/2016/7/layout/BasicLinearProcessNumbered"/>
    <dgm:cxn modelId="{DA7A790C-9ECF-458D-B146-83CE667102BF}" type="presParOf" srcId="{0A491DC2-D531-45E0-9717-A84C2E186F64}" destId="{127B3778-FEAE-497E-9587-9579FE0BA240}" srcOrd="6" destOrd="0" presId="urn:microsoft.com/office/officeart/2016/7/layout/BasicLinearProcessNumbered"/>
    <dgm:cxn modelId="{A0E01791-825D-4800-8510-7A8FD341ADEB}" type="presParOf" srcId="{127B3778-FEAE-497E-9587-9579FE0BA240}" destId="{E27A364E-6BB3-402D-8C53-3136A49D8689}" srcOrd="0" destOrd="0" presId="urn:microsoft.com/office/officeart/2016/7/layout/BasicLinearProcessNumbered"/>
    <dgm:cxn modelId="{374B9044-33A1-47D1-B3CE-B22E84763B5F}" type="presParOf" srcId="{127B3778-FEAE-497E-9587-9579FE0BA240}" destId="{32901B03-56DA-41D2-AA8E-0BB22F21C6CC}" srcOrd="1" destOrd="0" presId="urn:microsoft.com/office/officeart/2016/7/layout/BasicLinearProcessNumbered"/>
    <dgm:cxn modelId="{DCD6F2C9-4990-46B4-B2FE-70CF8232DB5F}" type="presParOf" srcId="{127B3778-FEAE-497E-9587-9579FE0BA240}" destId="{CA101065-A70D-4034-A7B7-2ACC69B0B828}" srcOrd="2" destOrd="0" presId="urn:microsoft.com/office/officeart/2016/7/layout/BasicLinearProcessNumbered"/>
    <dgm:cxn modelId="{974E14A1-7863-4038-9AC1-4E5D34AA8FC1}" type="presParOf" srcId="{127B3778-FEAE-497E-9587-9579FE0BA240}" destId="{BBA38D9C-2BEC-4818-9061-6C1083AEE2B5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805D4E8-2F2D-4101-8BB4-03CB413E647F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7C0B9FF-79BA-46FE-95BB-485C0930C17B}">
      <dgm:prSet/>
      <dgm:spPr/>
      <dgm:t>
        <a:bodyPr/>
        <a:lstStyle/>
        <a:p>
          <a:r>
            <a:rPr lang="en-US" b="1" dirty="0"/>
            <a:t>What is Fact Table?</a:t>
          </a:r>
          <a:br>
            <a:rPr lang="en-US" b="1" dirty="0"/>
          </a:br>
          <a:r>
            <a:rPr lang="en-US" dirty="0"/>
            <a:t>These tables provide context to the numerical data and allow users to perform analysis based on various attributes.</a:t>
          </a:r>
        </a:p>
      </dgm:t>
    </dgm:pt>
    <dgm:pt modelId="{73943C4E-F934-4C95-8E03-CFF4B5586418}" type="parTrans" cxnId="{C79038E9-8638-40C8-9188-86EFB4BBA18C}">
      <dgm:prSet/>
      <dgm:spPr/>
      <dgm:t>
        <a:bodyPr/>
        <a:lstStyle/>
        <a:p>
          <a:endParaRPr lang="en-US"/>
        </a:p>
      </dgm:t>
    </dgm:pt>
    <dgm:pt modelId="{297D662F-A629-4069-B057-6B7DECB72945}" type="sibTrans" cxnId="{C79038E9-8638-40C8-9188-86EFB4BBA18C}">
      <dgm:prSet/>
      <dgm:spPr/>
      <dgm:t>
        <a:bodyPr/>
        <a:lstStyle/>
        <a:p>
          <a:endParaRPr lang="en-US"/>
        </a:p>
      </dgm:t>
    </dgm:pt>
    <dgm:pt modelId="{3C0128A4-D614-46A7-B1BD-01824976812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What is Dimension Table?</a:t>
          </a:r>
          <a:br>
            <a:rPr lang="en-US" b="1" dirty="0"/>
          </a:br>
          <a:r>
            <a:rPr lang="en-US" dirty="0"/>
            <a:t>Dimension table is a table that contains descriptive, textual, or categorical information related to the facts in a fact table.</a:t>
          </a:r>
        </a:p>
      </dgm:t>
    </dgm:pt>
    <dgm:pt modelId="{5FB3D405-7BF0-4D0D-BBD5-AA1AA2D86C01}" type="parTrans" cxnId="{4068EDEB-60CC-46FE-8302-3274DCBE95A5}">
      <dgm:prSet/>
      <dgm:spPr/>
      <dgm:t>
        <a:bodyPr/>
        <a:lstStyle/>
        <a:p>
          <a:endParaRPr lang="en-IN"/>
        </a:p>
      </dgm:t>
    </dgm:pt>
    <dgm:pt modelId="{72396691-E5A6-404C-8D01-54401236312B}" type="sibTrans" cxnId="{4068EDEB-60CC-46FE-8302-3274DCBE95A5}">
      <dgm:prSet/>
      <dgm:spPr/>
      <dgm:t>
        <a:bodyPr/>
        <a:lstStyle/>
        <a:p>
          <a:endParaRPr lang="en-IN"/>
        </a:p>
      </dgm:t>
    </dgm:pt>
    <dgm:pt modelId="{9F46AD1C-3487-4B84-AD23-1B93B43E3BAE}" type="pres">
      <dgm:prSet presAssocID="{7805D4E8-2F2D-4101-8BB4-03CB413E647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6390199-EC4A-474D-941D-23C309CE6396}" type="pres">
      <dgm:prSet presAssocID="{3C0128A4-D614-46A7-B1BD-018249768127}" presName="hierRoot1" presStyleCnt="0"/>
      <dgm:spPr/>
    </dgm:pt>
    <dgm:pt modelId="{E7FFAD7C-35FB-4CEC-BCD1-9CBC57F48E91}" type="pres">
      <dgm:prSet presAssocID="{3C0128A4-D614-46A7-B1BD-018249768127}" presName="composite" presStyleCnt="0"/>
      <dgm:spPr/>
    </dgm:pt>
    <dgm:pt modelId="{9F490459-4264-410F-9B6C-87D4C5C66552}" type="pres">
      <dgm:prSet presAssocID="{3C0128A4-D614-46A7-B1BD-018249768127}" presName="background" presStyleLbl="node0" presStyleIdx="0" presStyleCnt="2"/>
      <dgm:spPr/>
    </dgm:pt>
    <dgm:pt modelId="{58F15743-5C8C-44D0-885D-9BA8E0FDCEF0}" type="pres">
      <dgm:prSet presAssocID="{3C0128A4-D614-46A7-B1BD-018249768127}" presName="text" presStyleLbl="fgAcc0" presStyleIdx="0" presStyleCnt="2" custLinFactX="17640" custLinFactNeighborX="100000" custLinFactNeighborY="-10180">
        <dgm:presLayoutVars>
          <dgm:chPref val="3"/>
        </dgm:presLayoutVars>
      </dgm:prSet>
      <dgm:spPr/>
    </dgm:pt>
    <dgm:pt modelId="{B92CE99B-371C-4F69-94F0-9CEB2A2558B9}" type="pres">
      <dgm:prSet presAssocID="{3C0128A4-D614-46A7-B1BD-018249768127}" presName="hierChild2" presStyleCnt="0"/>
      <dgm:spPr/>
    </dgm:pt>
    <dgm:pt modelId="{9D3079F2-9C51-40BC-957C-9E7A321E30E7}" type="pres">
      <dgm:prSet presAssocID="{E7C0B9FF-79BA-46FE-95BB-485C0930C17B}" presName="hierRoot1" presStyleCnt="0"/>
      <dgm:spPr/>
    </dgm:pt>
    <dgm:pt modelId="{F322B2CC-09B4-40EC-B86B-2DEDDEA3C3A7}" type="pres">
      <dgm:prSet presAssocID="{E7C0B9FF-79BA-46FE-95BB-485C0930C17B}" presName="composite" presStyleCnt="0"/>
      <dgm:spPr/>
    </dgm:pt>
    <dgm:pt modelId="{4B1B4F23-2485-4F57-878B-1FC3246E1D14}" type="pres">
      <dgm:prSet presAssocID="{E7C0B9FF-79BA-46FE-95BB-485C0930C17B}" presName="background" presStyleLbl="node0" presStyleIdx="1" presStyleCnt="2"/>
      <dgm:spPr/>
    </dgm:pt>
    <dgm:pt modelId="{35BDB82D-E8B7-4932-A83B-4DADE319AC41}" type="pres">
      <dgm:prSet presAssocID="{E7C0B9FF-79BA-46FE-95BB-485C0930C17B}" presName="text" presStyleLbl="fgAcc0" presStyleIdx="1" presStyleCnt="2" custLinFactX="-21677" custLinFactNeighborX="-100000" custLinFactNeighborY="-9468">
        <dgm:presLayoutVars>
          <dgm:chPref val="3"/>
        </dgm:presLayoutVars>
      </dgm:prSet>
      <dgm:spPr/>
    </dgm:pt>
    <dgm:pt modelId="{6ABA0FDC-A703-409E-9F63-9AB508FFA776}" type="pres">
      <dgm:prSet presAssocID="{E7C0B9FF-79BA-46FE-95BB-485C0930C17B}" presName="hierChild2" presStyleCnt="0"/>
      <dgm:spPr/>
    </dgm:pt>
  </dgm:ptLst>
  <dgm:cxnLst>
    <dgm:cxn modelId="{C83D2C26-A447-450D-B020-BE66B7002835}" type="presOf" srcId="{3C0128A4-D614-46A7-B1BD-018249768127}" destId="{58F15743-5C8C-44D0-885D-9BA8E0FDCEF0}" srcOrd="0" destOrd="0" presId="urn:microsoft.com/office/officeart/2005/8/layout/hierarchy1"/>
    <dgm:cxn modelId="{99593A5E-F507-4697-98AB-DEA18C84D5D0}" type="presOf" srcId="{E7C0B9FF-79BA-46FE-95BB-485C0930C17B}" destId="{35BDB82D-E8B7-4932-A83B-4DADE319AC41}" srcOrd="0" destOrd="0" presId="urn:microsoft.com/office/officeart/2005/8/layout/hierarchy1"/>
    <dgm:cxn modelId="{ED08F163-BF55-4BFC-9975-6985CB25A646}" type="presOf" srcId="{7805D4E8-2F2D-4101-8BB4-03CB413E647F}" destId="{9F46AD1C-3487-4B84-AD23-1B93B43E3BAE}" srcOrd="0" destOrd="0" presId="urn:microsoft.com/office/officeart/2005/8/layout/hierarchy1"/>
    <dgm:cxn modelId="{C79038E9-8638-40C8-9188-86EFB4BBA18C}" srcId="{7805D4E8-2F2D-4101-8BB4-03CB413E647F}" destId="{E7C0B9FF-79BA-46FE-95BB-485C0930C17B}" srcOrd="1" destOrd="0" parTransId="{73943C4E-F934-4C95-8E03-CFF4B5586418}" sibTransId="{297D662F-A629-4069-B057-6B7DECB72945}"/>
    <dgm:cxn modelId="{4068EDEB-60CC-46FE-8302-3274DCBE95A5}" srcId="{7805D4E8-2F2D-4101-8BB4-03CB413E647F}" destId="{3C0128A4-D614-46A7-B1BD-018249768127}" srcOrd="0" destOrd="0" parTransId="{5FB3D405-7BF0-4D0D-BBD5-AA1AA2D86C01}" sibTransId="{72396691-E5A6-404C-8D01-54401236312B}"/>
    <dgm:cxn modelId="{99441B24-C554-407E-B625-E91E601D272D}" type="presParOf" srcId="{9F46AD1C-3487-4B84-AD23-1B93B43E3BAE}" destId="{46390199-EC4A-474D-941D-23C309CE6396}" srcOrd="0" destOrd="0" presId="urn:microsoft.com/office/officeart/2005/8/layout/hierarchy1"/>
    <dgm:cxn modelId="{9C6D8750-A5ED-4644-9ED4-7B8AF547899C}" type="presParOf" srcId="{46390199-EC4A-474D-941D-23C309CE6396}" destId="{E7FFAD7C-35FB-4CEC-BCD1-9CBC57F48E91}" srcOrd="0" destOrd="0" presId="urn:microsoft.com/office/officeart/2005/8/layout/hierarchy1"/>
    <dgm:cxn modelId="{7D7868E1-A130-4085-A529-C58B1CD434EA}" type="presParOf" srcId="{E7FFAD7C-35FB-4CEC-BCD1-9CBC57F48E91}" destId="{9F490459-4264-410F-9B6C-87D4C5C66552}" srcOrd="0" destOrd="0" presId="urn:microsoft.com/office/officeart/2005/8/layout/hierarchy1"/>
    <dgm:cxn modelId="{82119D0C-A4FE-424F-99BC-4C338E985A6B}" type="presParOf" srcId="{E7FFAD7C-35FB-4CEC-BCD1-9CBC57F48E91}" destId="{58F15743-5C8C-44D0-885D-9BA8E0FDCEF0}" srcOrd="1" destOrd="0" presId="urn:microsoft.com/office/officeart/2005/8/layout/hierarchy1"/>
    <dgm:cxn modelId="{8C06B7FB-DF2C-4AD8-A43D-B322ADB356EA}" type="presParOf" srcId="{46390199-EC4A-474D-941D-23C309CE6396}" destId="{B92CE99B-371C-4F69-94F0-9CEB2A2558B9}" srcOrd="1" destOrd="0" presId="urn:microsoft.com/office/officeart/2005/8/layout/hierarchy1"/>
    <dgm:cxn modelId="{1B34F91D-2663-4085-81C2-1B3610CB02FC}" type="presParOf" srcId="{9F46AD1C-3487-4B84-AD23-1B93B43E3BAE}" destId="{9D3079F2-9C51-40BC-957C-9E7A321E30E7}" srcOrd="1" destOrd="0" presId="urn:microsoft.com/office/officeart/2005/8/layout/hierarchy1"/>
    <dgm:cxn modelId="{A994A1F2-254B-4452-83A6-125D8E7A0658}" type="presParOf" srcId="{9D3079F2-9C51-40BC-957C-9E7A321E30E7}" destId="{F322B2CC-09B4-40EC-B86B-2DEDDEA3C3A7}" srcOrd="0" destOrd="0" presId="urn:microsoft.com/office/officeart/2005/8/layout/hierarchy1"/>
    <dgm:cxn modelId="{DF27308A-72F7-494E-B9FC-2FE40F8E1CE5}" type="presParOf" srcId="{F322B2CC-09B4-40EC-B86B-2DEDDEA3C3A7}" destId="{4B1B4F23-2485-4F57-878B-1FC3246E1D14}" srcOrd="0" destOrd="0" presId="urn:microsoft.com/office/officeart/2005/8/layout/hierarchy1"/>
    <dgm:cxn modelId="{9F8CAF1B-2DE6-4C2B-9ABD-1D155663D31D}" type="presParOf" srcId="{F322B2CC-09B4-40EC-B86B-2DEDDEA3C3A7}" destId="{35BDB82D-E8B7-4932-A83B-4DADE319AC41}" srcOrd="1" destOrd="0" presId="urn:microsoft.com/office/officeart/2005/8/layout/hierarchy1"/>
    <dgm:cxn modelId="{9512B673-3F8A-47B6-A4B2-121E1A2FDE8A}" type="presParOf" srcId="{9D3079F2-9C51-40BC-957C-9E7A321E30E7}" destId="{6ABA0FDC-A703-409E-9F63-9AB508FFA77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081943E-1BAE-4A14-8352-53F17C30E5A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6E8F978-BF25-45D5-B66D-CAB3158A196D}">
      <dgm:prSet/>
      <dgm:spPr/>
      <dgm:t>
        <a:bodyPr/>
        <a:lstStyle/>
        <a:p>
          <a:r>
            <a:rPr lang="en-US" dirty="0"/>
            <a:t>PLAYER_PERFORMANCE_FACT</a:t>
          </a:r>
        </a:p>
      </dgm:t>
    </dgm:pt>
    <dgm:pt modelId="{53BD5E55-AA27-4B50-A6F1-3F624966BFE0}" type="parTrans" cxnId="{FC99B741-A10B-412F-B92D-6DE9CF149795}">
      <dgm:prSet/>
      <dgm:spPr/>
      <dgm:t>
        <a:bodyPr/>
        <a:lstStyle/>
        <a:p>
          <a:endParaRPr lang="en-US"/>
        </a:p>
      </dgm:t>
    </dgm:pt>
    <dgm:pt modelId="{478361EE-DA23-4928-B0D9-F0357DA4BEDC}" type="sibTrans" cxnId="{FC99B741-A10B-412F-B92D-6DE9CF149795}">
      <dgm:prSet/>
      <dgm:spPr/>
      <dgm:t>
        <a:bodyPr/>
        <a:lstStyle/>
        <a:p>
          <a:endParaRPr lang="en-US"/>
        </a:p>
      </dgm:t>
    </dgm:pt>
    <dgm:pt modelId="{AF1CA958-6F7B-4B97-A028-D014345FE7C4}">
      <dgm:prSet/>
      <dgm:spPr/>
      <dgm:t>
        <a:bodyPr/>
        <a:lstStyle/>
        <a:p>
          <a:r>
            <a:rPr lang="en-US" dirty="0"/>
            <a:t>MATCH_PERFORMANCE_FACT</a:t>
          </a:r>
        </a:p>
      </dgm:t>
    </dgm:pt>
    <dgm:pt modelId="{3D7C4840-EC62-41E5-8242-E727E3F4FF09}" type="parTrans" cxnId="{431B234A-E1D8-4E18-B890-B0F49D720867}">
      <dgm:prSet/>
      <dgm:spPr/>
      <dgm:t>
        <a:bodyPr/>
        <a:lstStyle/>
        <a:p>
          <a:endParaRPr lang="en-US"/>
        </a:p>
      </dgm:t>
    </dgm:pt>
    <dgm:pt modelId="{57BE19D4-49E0-4AE2-939C-DA399C116417}" type="sibTrans" cxnId="{431B234A-E1D8-4E18-B890-B0F49D720867}">
      <dgm:prSet/>
      <dgm:spPr/>
      <dgm:t>
        <a:bodyPr/>
        <a:lstStyle/>
        <a:p>
          <a:endParaRPr lang="en-US"/>
        </a:p>
      </dgm:t>
    </dgm:pt>
    <dgm:pt modelId="{413FE2FA-FB54-42D0-B84D-2C18C563CF65}" type="pres">
      <dgm:prSet presAssocID="{9081943E-1BAE-4A14-8352-53F17C30E5A3}" presName="linear" presStyleCnt="0">
        <dgm:presLayoutVars>
          <dgm:animLvl val="lvl"/>
          <dgm:resizeHandles val="exact"/>
        </dgm:presLayoutVars>
      </dgm:prSet>
      <dgm:spPr/>
    </dgm:pt>
    <dgm:pt modelId="{BA97131E-0D81-4F74-8D17-4E18D553E400}" type="pres">
      <dgm:prSet presAssocID="{46E8F978-BF25-45D5-B66D-CAB3158A196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E3FBD68-6FB9-41C8-B726-1039D8238ABC}" type="pres">
      <dgm:prSet presAssocID="{478361EE-DA23-4928-B0D9-F0357DA4BEDC}" presName="spacer" presStyleCnt="0"/>
      <dgm:spPr/>
    </dgm:pt>
    <dgm:pt modelId="{843ECBFE-B823-4831-A0AF-67E453947499}" type="pres">
      <dgm:prSet presAssocID="{AF1CA958-6F7B-4B97-A028-D014345FE7C4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EC0BC10D-EFBA-4923-8925-A3D155858158}" type="presOf" srcId="{AF1CA958-6F7B-4B97-A028-D014345FE7C4}" destId="{843ECBFE-B823-4831-A0AF-67E453947499}" srcOrd="0" destOrd="0" presId="urn:microsoft.com/office/officeart/2005/8/layout/vList2"/>
    <dgm:cxn modelId="{FC99B741-A10B-412F-B92D-6DE9CF149795}" srcId="{9081943E-1BAE-4A14-8352-53F17C30E5A3}" destId="{46E8F978-BF25-45D5-B66D-CAB3158A196D}" srcOrd="0" destOrd="0" parTransId="{53BD5E55-AA27-4B50-A6F1-3F624966BFE0}" sibTransId="{478361EE-DA23-4928-B0D9-F0357DA4BEDC}"/>
    <dgm:cxn modelId="{431B234A-E1D8-4E18-B890-B0F49D720867}" srcId="{9081943E-1BAE-4A14-8352-53F17C30E5A3}" destId="{AF1CA958-6F7B-4B97-A028-D014345FE7C4}" srcOrd="1" destOrd="0" parTransId="{3D7C4840-EC62-41E5-8242-E727E3F4FF09}" sibTransId="{57BE19D4-49E0-4AE2-939C-DA399C116417}"/>
    <dgm:cxn modelId="{67DF4CAA-E256-4419-A46B-183056FA1DE0}" type="presOf" srcId="{46E8F978-BF25-45D5-B66D-CAB3158A196D}" destId="{BA97131E-0D81-4F74-8D17-4E18D553E400}" srcOrd="0" destOrd="0" presId="urn:microsoft.com/office/officeart/2005/8/layout/vList2"/>
    <dgm:cxn modelId="{F9094CC2-D603-48DF-88D4-B98EB658E30E}" type="presOf" srcId="{9081943E-1BAE-4A14-8352-53F17C30E5A3}" destId="{413FE2FA-FB54-42D0-B84D-2C18C563CF65}" srcOrd="0" destOrd="0" presId="urn:microsoft.com/office/officeart/2005/8/layout/vList2"/>
    <dgm:cxn modelId="{EBD741AD-7A4D-4AB0-A72B-8798C5A7AC10}" type="presParOf" srcId="{413FE2FA-FB54-42D0-B84D-2C18C563CF65}" destId="{BA97131E-0D81-4F74-8D17-4E18D553E400}" srcOrd="0" destOrd="0" presId="urn:microsoft.com/office/officeart/2005/8/layout/vList2"/>
    <dgm:cxn modelId="{46CAC4CA-7083-4593-AEF8-128116414D89}" type="presParOf" srcId="{413FE2FA-FB54-42D0-B84D-2C18C563CF65}" destId="{BE3FBD68-6FB9-41C8-B726-1039D8238ABC}" srcOrd="1" destOrd="0" presId="urn:microsoft.com/office/officeart/2005/8/layout/vList2"/>
    <dgm:cxn modelId="{FC6204DF-A1A4-441E-A761-742A3E9F9F5B}" type="presParOf" srcId="{413FE2FA-FB54-42D0-B84D-2C18C563CF65}" destId="{843ECBFE-B823-4831-A0AF-67E453947499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588223E-EE95-410C-A059-BD5287FCA777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025F943-FF8A-42BE-B1B9-CA9E91218BBD}">
      <dgm:prSet/>
      <dgm:spPr/>
      <dgm:t>
        <a:bodyPr/>
        <a:lstStyle/>
        <a:p>
          <a:r>
            <a:rPr lang="en-US" b="0" i="0" baseline="0" dirty="0"/>
            <a:t>Databricks is a unified analytics platform that enables data engineering, data science, and machine learning at scale, built on top of Apache Spark.</a:t>
          </a:r>
          <a:endParaRPr lang="en-US" dirty="0"/>
        </a:p>
      </dgm:t>
    </dgm:pt>
    <dgm:pt modelId="{0398A85B-3CCD-4898-ABF0-C7C833AC51F7}" type="parTrans" cxnId="{D43D6BE7-EB3D-4C17-82EA-9B83AAE60E77}">
      <dgm:prSet/>
      <dgm:spPr/>
      <dgm:t>
        <a:bodyPr/>
        <a:lstStyle/>
        <a:p>
          <a:endParaRPr lang="en-US"/>
        </a:p>
      </dgm:t>
    </dgm:pt>
    <dgm:pt modelId="{52D6D6D8-3964-4CF9-8B3A-35C2AA87AF4E}" type="sibTrans" cxnId="{D43D6BE7-EB3D-4C17-82EA-9B83AAE60E77}">
      <dgm:prSet/>
      <dgm:spPr/>
      <dgm:t>
        <a:bodyPr/>
        <a:lstStyle/>
        <a:p>
          <a:endParaRPr lang="en-US"/>
        </a:p>
      </dgm:t>
    </dgm:pt>
    <dgm:pt modelId="{09DA484C-9F6E-409D-BD2E-3E6AA5B0046E}">
      <dgm:prSet/>
      <dgm:spPr/>
      <dgm:t>
        <a:bodyPr/>
        <a:lstStyle/>
        <a:p>
          <a:br>
            <a:rPr lang="en-US" b="0" i="0" baseline="0" dirty="0"/>
          </a:br>
          <a:r>
            <a:rPr lang="en-US" b="0" i="0" baseline="0" dirty="0"/>
            <a:t>It provides an interactive workspace for collaboration between data engineers</a:t>
          </a:r>
          <a:r>
            <a:rPr lang="en-US" b="0" i="0" baseline="0"/>
            <a:t>, data scientists, and analysts, making it easier to work with big data and AI models in the cloud. </a:t>
          </a:r>
          <a:endParaRPr lang="en-US" dirty="0"/>
        </a:p>
      </dgm:t>
    </dgm:pt>
    <dgm:pt modelId="{33C5D148-32E7-466E-BEED-EB7FE0E17671}" type="parTrans" cxnId="{01FB9A32-AF2D-48FD-BA8E-7638317613A4}">
      <dgm:prSet/>
      <dgm:spPr/>
      <dgm:t>
        <a:bodyPr/>
        <a:lstStyle/>
        <a:p>
          <a:endParaRPr lang="en-US"/>
        </a:p>
      </dgm:t>
    </dgm:pt>
    <dgm:pt modelId="{398A598E-6FAF-43E5-A5C2-AA951B4C3B24}" type="sibTrans" cxnId="{01FB9A32-AF2D-48FD-BA8E-7638317613A4}">
      <dgm:prSet/>
      <dgm:spPr/>
      <dgm:t>
        <a:bodyPr/>
        <a:lstStyle/>
        <a:p>
          <a:endParaRPr lang="en-US"/>
        </a:p>
      </dgm:t>
    </dgm:pt>
    <dgm:pt modelId="{D45CA121-891B-404D-B8C7-2C0E074C8FCA}" type="pres">
      <dgm:prSet presAssocID="{A588223E-EE95-410C-A059-BD5287FCA777}" presName="vert0" presStyleCnt="0">
        <dgm:presLayoutVars>
          <dgm:dir/>
          <dgm:animOne val="branch"/>
          <dgm:animLvl val="lvl"/>
        </dgm:presLayoutVars>
      </dgm:prSet>
      <dgm:spPr/>
    </dgm:pt>
    <dgm:pt modelId="{E15D0929-664C-471E-849D-BEC1F24132CB}" type="pres">
      <dgm:prSet presAssocID="{D025F943-FF8A-42BE-B1B9-CA9E91218BBD}" presName="thickLine" presStyleLbl="alignNode1" presStyleIdx="0" presStyleCnt="2"/>
      <dgm:spPr/>
    </dgm:pt>
    <dgm:pt modelId="{AA772839-9814-41D6-A09A-CA4746D82536}" type="pres">
      <dgm:prSet presAssocID="{D025F943-FF8A-42BE-B1B9-CA9E91218BBD}" presName="horz1" presStyleCnt="0"/>
      <dgm:spPr/>
    </dgm:pt>
    <dgm:pt modelId="{CA883175-39FD-46D7-86C7-B6BF35409C4F}" type="pres">
      <dgm:prSet presAssocID="{D025F943-FF8A-42BE-B1B9-CA9E91218BBD}" presName="tx1" presStyleLbl="revTx" presStyleIdx="0" presStyleCnt="2"/>
      <dgm:spPr/>
    </dgm:pt>
    <dgm:pt modelId="{F7AA4A4F-2257-43BC-83EB-343AAC860E90}" type="pres">
      <dgm:prSet presAssocID="{D025F943-FF8A-42BE-B1B9-CA9E91218BBD}" presName="vert1" presStyleCnt="0"/>
      <dgm:spPr/>
    </dgm:pt>
    <dgm:pt modelId="{DC9B1AC1-F4C4-4D5E-A6CF-FE7EBE8654CB}" type="pres">
      <dgm:prSet presAssocID="{09DA484C-9F6E-409D-BD2E-3E6AA5B0046E}" presName="thickLine" presStyleLbl="alignNode1" presStyleIdx="1" presStyleCnt="2"/>
      <dgm:spPr/>
    </dgm:pt>
    <dgm:pt modelId="{5D6B8E6A-8DEA-4F11-A700-0F4F4A653738}" type="pres">
      <dgm:prSet presAssocID="{09DA484C-9F6E-409D-BD2E-3E6AA5B0046E}" presName="horz1" presStyleCnt="0"/>
      <dgm:spPr/>
    </dgm:pt>
    <dgm:pt modelId="{5B6CBA48-A169-42C5-BA1D-9F0D8101FE66}" type="pres">
      <dgm:prSet presAssocID="{09DA484C-9F6E-409D-BD2E-3E6AA5B0046E}" presName="tx1" presStyleLbl="revTx" presStyleIdx="1" presStyleCnt="2"/>
      <dgm:spPr/>
    </dgm:pt>
    <dgm:pt modelId="{13F0932C-05BC-4F44-B2E8-01D23B204C99}" type="pres">
      <dgm:prSet presAssocID="{09DA484C-9F6E-409D-BD2E-3E6AA5B0046E}" presName="vert1" presStyleCnt="0"/>
      <dgm:spPr/>
    </dgm:pt>
  </dgm:ptLst>
  <dgm:cxnLst>
    <dgm:cxn modelId="{7A54DD26-466C-40D2-8B85-037DEAEC8489}" type="presOf" srcId="{09DA484C-9F6E-409D-BD2E-3E6AA5B0046E}" destId="{5B6CBA48-A169-42C5-BA1D-9F0D8101FE66}" srcOrd="0" destOrd="0" presId="urn:microsoft.com/office/officeart/2008/layout/LinedList"/>
    <dgm:cxn modelId="{01FB9A32-AF2D-48FD-BA8E-7638317613A4}" srcId="{A588223E-EE95-410C-A059-BD5287FCA777}" destId="{09DA484C-9F6E-409D-BD2E-3E6AA5B0046E}" srcOrd="1" destOrd="0" parTransId="{33C5D148-32E7-466E-BEED-EB7FE0E17671}" sibTransId="{398A598E-6FAF-43E5-A5C2-AA951B4C3B24}"/>
    <dgm:cxn modelId="{52F9AF88-FADA-4985-A87D-E3AC91CE8A93}" type="presOf" srcId="{D025F943-FF8A-42BE-B1B9-CA9E91218BBD}" destId="{CA883175-39FD-46D7-86C7-B6BF35409C4F}" srcOrd="0" destOrd="0" presId="urn:microsoft.com/office/officeart/2008/layout/LinedList"/>
    <dgm:cxn modelId="{2CFAA19B-E3BA-48FA-9B83-550837F03851}" type="presOf" srcId="{A588223E-EE95-410C-A059-BD5287FCA777}" destId="{D45CA121-891B-404D-B8C7-2C0E074C8FCA}" srcOrd="0" destOrd="0" presId="urn:microsoft.com/office/officeart/2008/layout/LinedList"/>
    <dgm:cxn modelId="{D43D6BE7-EB3D-4C17-82EA-9B83AAE60E77}" srcId="{A588223E-EE95-410C-A059-BD5287FCA777}" destId="{D025F943-FF8A-42BE-B1B9-CA9E91218BBD}" srcOrd="0" destOrd="0" parTransId="{0398A85B-3CCD-4898-ABF0-C7C833AC51F7}" sibTransId="{52D6D6D8-3964-4CF9-8B3A-35C2AA87AF4E}"/>
    <dgm:cxn modelId="{478924DF-9EF3-4048-9EA5-1DE621927939}" type="presParOf" srcId="{D45CA121-891B-404D-B8C7-2C0E074C8FCA}" destId="{E15D0929-664C-471E-849D-BEC1F24132CB}" srcOrd="0" destOrd="0" presId="urn:microsoft.com/office/officeart/2008/layout/LinedList"/>
    <dgm:cxn modelId="{7A8E1D77-75FF-41E2-A4B0-174D467115CC}" type="presParOf" srcId="{D45CA121-891B-404D-B8C7-2C0E074C8FCA}" destId="{AA772839-9814-41D6-A09A-CA4746D82536}" srcOrd="1" destOrd="0" presId="urn:microsoft.com/office/officeart/2008/layout/LinedList"/>
    <dgm:cxn modelId="{11BC5895-6D43-4F16-9BCD-CF39B1821905}" type="presParOf" srcId="{AA772839-9814-41D6-A09A-CA4746D82536}" destId="{CA883175-39FD-46D7-86C7-B6BF35409C4F}" srcOrd="0" destOrd="0" presId="urn:microsoft.com/office/officeart/2008/layout/LinedList"/>
    <dgm:cxn modelId="{D051D01E-91E9-4A6E-8FF8-28068C25378D}" type="presParOf" srcId="{AA772839-9814-41D6-A09A-CA4746D82536}" destId="{F7AA4A4F-2257-43BC-83EB-343AAC860E90}" srcOrd="1" destOrd="0" presId="urn:microsoft.com/office/officeart/2008/layout/LinedList"/>
    <dgm:cxn modelId="{055D4705-66CD-4AAE-A181-83E413A583DF}" type="presParOf" srcId="{D45CA121-891B-404D-B8C7-2C0E074C8FCA}" destId="{DC9B1AC1-F4C4-4D5E-A6CF-FE7EBE8654CB}" srcOrd="2" destOrd="0" presId="urn:microsoft.com/office/officeart/2008/layout/LinedList"/>
    <dgm:cxn modelId="{22EEE0AA-5A78-41B2-88F0-7CBD0CA45870}" type="presParOf" srcId="{D45CA121-891B-404D-B8C7-2C0E074C8FCA}" destId="{5D6B8E6A-8DEA-4F11-A700-0F4F4A653738}" srcOrd="3" destOrd="0" presId="urn:microsoft.com/office/officeart/2008/layout/LinedList"/>
    <dgm:cxn modelId="{258F2B5B-672F-498E-92ED-2637F3A1A86F}" type="presParOf" srcId="{5D6B8E6A-8DEA-4F11-A700-0F4F4A653738}" destId="{5B6CBA48-A169-42C5-BA1D-9F0D8101FE66}" srcOrd="0" destOrd="0" presId="urn:microsoft.com/office/officeart/2008/layout/LinedList"/>
    <dgm:cxn modelId="{41B38DF9-949F-4033-90F1-40DAFC7190A4}" type="presParOf" srcId="{5D6B8E6A-8DEA-4F11-A700-0F4F4A653738}" destId="{13F0932C-05BC-4F44-B2E8-01D23B204C9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B1C3B2-30A0-4AC1-85E0-EFB7FC6C8FF4}">
      <dsp:nvSpPr>
        <dsp:cNvPr id="0" name=""/>
        <dsp:cNvSpPr/>
      </dsp:nvSpPr>
      <dsp:spPr>
        <a:xfrm>
          <a:off x="1839629" y="1186858"/>
          <a:ext cx="39180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1806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24972" y="1230466"/>
        <a:ext cx="21120" cy="4224"/>
      </dsp:txXfrm>
    </dsp:sp>
    <dsp:sp modelId="{D5FC72A6-86F8-45DC-97FA-34AA3D988224}">
      <dsp:nvSpPr>
        <dsp:cNvPr id="0" name=""/>
        <dsp:cNvSpPr/>
      </dsp:nvSpPr>
      <dsp:spPr>
        <a:xfrm>
          <a:off x="4878" y="681613"/>
          <a:ext cx="1836550" cy="11019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993" tIns="94463" rIns="89993" bIns="94463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Introduction</a:t>
          </a:r>
        </a:p>
      </dsp:txBody>
      <dsp:txXfrm>
        <a:off x="4878" y="681613"/>
        <a:ext cx="1836550" cy="1101930"/>
      </dsp:txXfrm>
    </dsp:sp>
    <dsp:sp modelId="{BACE1ACA-27D7-47FD-B7E3-793DFC304D2A}">
      <dsp:nvSpPr>
        <dsp:cNvPr id="0" name=""/>
        <dsp:cNvSpPr/>
      </dsp:nvSpPr>
      <dsp:spPr>
        <a:xfrm>
          <a:off x="4098587" y="1186858"/>
          <a:ext cx="39180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1806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83930" y="1230466"/>
        <a:ext cx="21120" cy="4224"/>
      </dsp:txXfrm>
    </dsp:sp>
    <dsp:sp modelId="{DDDE622A-0192-4B25-9DCB-D049A750722C}">
      <dsp:nvSpPr>
        <dsp:cNvPr id="0" name=""/>
        <dsp:cNvSpPr/>
      </dsp:nvSpPr>
      <dsp:spPr>
        <a:xfrm>
          <a:off x="2263836" y="681613"/>
          <a:ext cx="1836550" cy="11019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993" tIns="94463" rIns="89993" bIns="94463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Project Flow</a:t>
          </a:r>
        </a:p>
      </dsp:txBody>
      <dsp:txXfrm>
        <a:off x="2263836" y="681613"/>
        <a:ext cx="1836550" cy="1101930"/>
      </dsp:txXfrm>
    </dsp:sp>
    <dsp:sp modelId="{1DDE834A-FD8B-455F-B5F9-C4A9E36BE348}">
      <dsp:nvSpPr>
        <dsp:cNvPr id="0" name=""/>
        <dsp:cNvSpPr/>
      </dsp:nvSpPr>
      <dsp:spPr>
        <a:xfrm>
          <a:off x="923154" y="1781743"/>
          <a:ext cx="4517915" cy="391806"/>
        </a:xfrm>
        <a:custGeom>
          <a:avLst/>
          <a:gdLst/>
          <a:ahLst/>
          <a:cxnLst/>
          <a:rect l="0" t="0" r="0" b="0"/>
          <a:pathLst>
            <a:path>
              <a:moveTo>
                <a:pt x="4517915" y="0"/>
              </a:moveTo>
              <a:lnTo>
                <a:pt x="4517915" y="213003"/>
              </a:lnTo>
              <a:lnTo>
                <a:pt x="0" y="213003"/>
              </a:lnTo>
              <a:lnTo>
                <a:pt x="0" y="39180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68671" y="1975535"/>
        <a:ext cx="226880" cy="4224"/>
      </dsp:txXfrm>
    </dsp:sp>
    <dsp:sp modelId="{4ABA61B1-EAC4-4838-911B-DBBEBEAC4242}">
      <dsp:nvSpPr>
        <dsp:cNvPr id="0" name=""/>
        <dsp:cNvSpPr/>
      </dsp:nvSpPr>
      <dsp:spPr>
        <a:xfrm>
          <a:off x="4522794" y="681613"/>
          <a:ext cx="1836550" cy="11019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993" tIns="94463" rIns="89993" bIns="94463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Dimension and Fact Tables</a:t>
          </a:r>
        </a:p>
      </dsp:txBody>
      <dsp:txXfrm>
        <a:off x="4522794" y="681613"/>
        <a:ext cx="1836550" cy="1101930"/>
      </dsp:txXfrm>
    </dsp:sp>
    <dsp:sp modelId="{8B076BCB-DCEB-4650-92CF-1D384945F7D2}">
      <dsp:nvSpPr>
        <dsp:cNvPr id="0" name=""/>
        <dsp:cNvSpPr/>
      </dsp:nvSpPr>
      <dsp:spPr>
        <a:xfrm>
          <a:off x="1839629" y="2711196"/>
          <a:ext cx="39180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1806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024972" y="2754803"/>
        <a:ext cx="21120" cy="4224"/>
      </dsp:txXfrm>
    </dsp:sp>
    <dsp:sp modelId="{E02F16B4-14F4-4C54-9C34-488C80924868}">
      <dsp:nvSpPr>
        <dsp:cNvPr id="0" name=""/>
        <dsp:cNvSpPr/>
      </dsp:nvSpPr>
      <dsp:spPr>
        <a:xfrm>
          <a:off x="4878" y="2205950"/>
          <a:ext cx="1836550" cy="11019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993" tIns="94463" rIns="89993" bIns="94463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Creating Business Values </a:t>
          </a:r>
        </a:p>
      </dsp:txBody>
      <dsp:txXfrm>
        <a:off x="4878" y="2205950"/>
        <a:ext cx="1836550" cy="1101930"/>
      </dsp:txXfrm>
    </dsp:sp>
    <dsp:sp modelId="{43A4E67C-D005-4646-A685-E8699840D10D}">
      <dsp:nvSpPr>
        <dsp:cNvPr id="0" name=""/>
        <dsp:cNvSpPr/>
      </dsp:nvSpPr>
      <dsp:spPr>
        <a:xfrm>
          <a:off x="4098587" y="2711196"/>
          <a:ext cx="39180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1806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4283930" y="2754803"/>
        <a:ext cx="21120" cy="4224"/>
      </dsp:txXfrm>
    </dsp:sp>
    <dsp:sp modelId="{E222F0AA-AE68-4C14-A6B3-E1D07A5D8116}">
      <dsp:nvSpPr>
        <dsp:cNvPr id="0" name=""/>
        <dsp:cNvSpPr/>
      </dsp:nvSpPr>
      <dsp:spPr>
        <a:xfrm>
          <a:off x="2263836" y="2205950"/>
          <a:ext cx="1836550" cy="11019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993" tIns="94463" rIns="89993" bIns="94463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Live Demonstration</a:t>
          </a:r>
        </a:p>
      </dsp:txBody>
      <dsp:txXfrm>
        <a:off x="2263836" y="2205950"/>
        <a:ext cx="1836550" cy="1101930"/>
      </dsp:txXfrm>
    </dsp:sp>
    <dsp:sp modelId="{FA500C9B-32A1-4575-B73C-DA1495CD3323}">
      <dsp:nvSpPr>
        <dsp:cNvPr id="0" name=""/>
        <dsp:cNvSpPr/>
      </dsp:nvSpPr>
      <dsp:spPr>
        <a:xfrm>
          <a:off x="923154" y="3306081"/>
          <a:ext cx="4517915" cy="391806"/>
        </a:xfrm>
        <a:custGeom>
          <a:avLst/>
          <a:gdLst/>
          <a:ahLst/>
          <a:cxnLst/>
          <a:rect l="0" t="0" r="0" b="0"/>
          <a:pathLst>
            <a:path>
              <a:moveTo>
                <a:pt x="4517915" y="0"/>
              </a:moveTo>
              <a:lnTo>
                <a:pt x="4517915" y="213003"/>
              </a:lnTo>
              <a:lnTo>
                <a:pt x="0" y="213003"/>
              </a:lnTo>
              <a:lnTo>
                <a:pt x="0" y="39180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068671" y="3499872"/>
        <a:ext cx="226880" cy="4224"/>
      </dsp:txXfrm>
    </dsp:sp>
    <dsp:sp modelId="{8578077A-A014-476D-8AF0-C13FDFCB2070}">
      <dsp:nvSpPr>
        <dsp:cNvPr id="0" name=""/>
        <dsp:cNvSpPr/>
      </dsp:nvSpPr>
      <dsp:spPr>
        <a:xfrm>
          <a:off x="4522794" y="2205950"/>
          <a:ext cx="1836550" cy="11019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993" tIns="94463" rIns="89993" bIns="94463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Dashboards</a:t>
          </a:r>
        </a:p>
      </dsp:txBody>
      <dsp:txXfrm>
        <a:off x="4522794" y="2205950"/>
        <a:ext cx="1836550" cy="1101930"/>
      </dsp:txXfrm>
    </dsp:sp>
    <dsp:sp modelId="{137C9B4B-77E0-400F-9ADF-6CB77FECA3F2}">
      <dsp:nvSpPr>
        <dsp:cNvPr id="0" name=""/>
        <dsp:cNvSpPr/>
      </dsp:nvSpPr>
      <dsp:spPr>
        <a:xfrm>
          <a:off x="4878" y="3730288"/>
          <a:ext cx="1836550" cy="11019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993" tIns="94463" rIns="89993" bIns="94463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Conclusion &amp; Overview  </a:t>
          </a:r>
        </a:p>
      </dsp:txBody>
      <dsp:txXfrm>
        <a:off x="4878" y="3730288"/>
        <a:ext cx="1836550" cy="11019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C08B4A-B333-4179-95E0-E24ABE678116}">
      <dsp:nvSpPr>
        <dsp:cNvPr id="0" name=""/>
        <dsp:cNvSpPr/>
      </dsp:nvSpPr>
      <dsp:spPr>
        <a:xfrm>
          <a:off x="3080" y="465433"/>
          <a:ext cx="2444055" cy="342167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Heterogeneous Sources i.e. operational data (Flat files)</a:t>
          </a:r>
        </a:p>
      </dsp:txBody>
      <dsp:txXfrm>
        <a:off x="3080" y="1765670"/>
        <a:ext cx="2444055" cy="2053006"/>
      </dsp:txXfrm>
    </dsp:sp>
    <dsp:sp modelId="{151C0C2E-A47B-4496-ACDF-BB9F2F6FFA42}">
      <dsp:nvSpPr>
        <dsp:cNvPr id="0" name=""/>
        <dsp:cNvSpPr/>
      </dsp:nvSpPr>
      <dsp:spPr>
        <a:xfrm>
          <a:off x="711856" y="807600"/>
          <a:ext cx="1026503" cy="102650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862184" y="957928"/>
        <a:ext cx="725847" cy="725847"/>
      </dsp:txXfrm>
    </dsp:sp>
    <dsp:sp modelId="{451B4A02-6D67-43C4-83F9-A670AADA1C4E}">
      <dsp:nvSpPr>
        <dsp:cNvPr id="0" name=""/>
        <dsp:cNvSpPr/>
      </dsp:nvSpPr>
      <dsp:spPr>
        <a:xfrm>
          <a:off x="3080" y="3887038"/>
          <a:ext cx="2444055" cy="72"/>
        </a:xfrm>
        <a:prstGeom prst="rect">
          <a:avLst/>
        </a:prstGeom>
        <a:solidFill>
          <a:schemeClr val="accent2">
            <a:hueOff val="920516"/>
            <a:satOff val="-2642"/>
            <a:lumOff val="-4230"/>
            <a:alphaOff val="0"/>
          </a:schemeClr>
        </a:solidFill>
        <a:ln w="19050" cap="flat" cmpd="sng" algn="ctr">
          <a:solidFill>
            <a:schemeClr val="accent2">
              <a:hueOff val="920516"/>
              <a:satOff val="-2642"/>
              <a:lumOff val="-42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575D28-359B-4FCE-9EE2-1D98793916E3}">
      <dsp:nvSpPr>
        <dsp:cNvPr id="0" name=""/>
        <dsp:cNvSpPr/>
      </dsp:nvSpPr>
      <dsp:spPr>
        <a:xfrm>
          <a:off x="2691541" y="465433"/>
          <a:ext cx="2444055" cy="3421677"/>
        </a:xfrm>
        <a:prstGeom prst="rect">
          <a:avLst/>
        </a:prstGeom>
        <a:solidFill>
          <a:schemeClr val="accent2">
            <a:tint val="40000"/>
            <a:alpha val="90000"/>
            <a:hueOff val="2244906"/>
            <a:satOff val="-20744"/>
            <a:lumOff val="-233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2244906"/>
              <a:satOff val="-20744"/>
              <a:lumOff val="-23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ETL</a:t>
          </a:r>
          <a:br>
            <a:rPr lang="en-US" sz="2400" kern="1200" dirty="0"/>
          </a:br>
          <a:r>
            <a:rPr lang="en-US" sz="2400" kern="1200" dirty="0"/>
            <a:t>(Extract Transform Load)</a:t>
          </a:r>
        </a:p>
      </dsp:txBody>
      <dsp:txXfrm>
        <a:off x="2691541" y="1765670"/>
        <a:ext cx="2444055" cy="2053006"/>
      </dsp:txXfrm>
    </dsp:sp>
    <dsp:sp modelId="{F4D4E318-4083-4F7D-8165-24E3340E114B}">
      <dsp:nvSpPr>
        <dsp:cNvPr id="0" name=""/>
        <dsp:cNvSpPr/>
      </dsp:nvSpPr>
      <dsp:spPr>
        <a:xfrm>
          <a:off x="3400317" y="807600"/>
          <a:ext cx="1026503" cy="1026503"/>
        </a:xfrm>
        <a:prstGeom prst="ellipse">
          <a:avLst/>
        </a:prstGeom>
        <a:solidFill>
          <a:schemeClr val="accent2">
            <a:hueOff val="1841033"/>
            <a:satOff val="-5284"/>
            <a:lumOff val="-8460"/>
            <a:alphaOff val="0"/>
          </a:schemeClr>
        </a:solidFill>
        <a:ln w="19050" cap="flat" cmpd="sng" algn="ctr">
          <a:solidFill>
            <a:schemeClr val="accent2">
              <a:hueOff val="1841033"/>
              <a:satOff val="-5284"/>
              <a:lumOff val="-846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550645" y="957928"/>
        <a:ext cx="725847" cy="725847"/>
      </dsp:txXfrm>
    </dsp:sp>
    <dsp:sp modelId="{98A07664-1543-429E-B7AE-E2A01985BFDD}">
      <dsp:nvSpPr>
        <dsp:cNvPr id="0" name=""/>
        <dsp:cNvSpPr/>
      </dsp:nvSpPr>
      <dsp:spPr>
        <a:xfrm>
          <a:off x="2691541" y="3887038"/>
          <a:ext cx="2444055" cy="72"/>
        </a:xfrm>
        <a:prstGeom prst="rect">
          <a:avLst/>
        </a:prstGeom>
        <a:solidFill>
          <a:schemeClr val="accent2">
            <a:hueOff val="2761549"/>
            <a:satOff val="-7926"/>
            <a:lumOff val="-12690"/>
            <a:alphaOff val="0"/>
          </a:schemeClr>
        </a:solidFill>
        <a:ln w="19050" cap="flat" cmpd="sng" algn="ctr">
          <a:solidFill>
            <a:schemeClr val="accent2">
              <a:hueOff val="2761549"/>
              <a:satOff val="-7926"/>
              <a:lumOff val="-126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3C9535-15CF-4EE7-AE30-70A9515A9855}">
      <dsp:nvSpPr>
        <dsp:cNvPr id="0" name=""/>
        <dsp:cNvSpPr/>
      </dsp:nvSpPr>
      <dsp:spPr>
        <a:xfrm>
          <a:off x="5380002" y="465433"/>
          <a:ext cx="2444055" cy="3421677"/>
        </a:xfrm>
        <a:prstGeom prst="rect">
          <a:avLst/>
        </a:prstGeom>
        <a:solidFill>
          <a:schemeClr val="accent2">
            <a:tint val="40000"/>
            <a:alpha val="90000"/>
            <a:hueOff val="4489812"/>
            <a:satOff val="-41488"/>
            <a:lumOff val="-4677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4489812"/>
              <a:satOff val="-41488"/>
              <a:lumOff val="-46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In memory Dimension Model using PySpark</a:t>
          </a:r>
          <a:endParaRPr lang="en-US" sz="2400" kern="1200"/>
        </a:p>
      </dsp:txBody>
      <dsp:txXfrm>
        <a:off x="5380002" y="1765670"/>
        <a:ext cx="2444055" cy="2053006"/>
      </dsp:txXfrm>
    </dsp:sp>
    <dsp:sp modelId="{26F900FC-1D82-46F9-95F5-394F4D0DDA94}">
      <dsp:nvSpPr>
        <dsp:cNvPr id="0" name=""/>
        <dsp:cNvSpPr/>
      </dsp:nvSpPr>
      <dsp:spPr>
        <a:xfrm>
          <a:off x="6088778" y="807600"/>
          <a:ext cx="1026503" cy="1026503"/>
        </a:xfrm>
        <a:prstGeom prst="ellipse">
          <a:avLst/>
        </a:prstGeom>
        <a:solidFill>
          <a:schemeClr val="accent2">
            <a:hueOff val="3682065"/>
            <a:satOff val="-10567"/>
            <a:lumOff val="-16919"/>
            <a:alphaOff val="0"/>
          </a:schemeClr>
        </a:solidFill>
        <a:ln w="19050" cap="flat" cmpd="sng" algn="ctr">
          <a:solidFill>
            <a:schemeClr val="accent2">
              <a:hueOff val="3682065"/>
              <a:satOff val="-10567"/>
              <a:lumOff val="-1691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  <a:endParaRPr lang="en-US" sz="4800" kern="1200" dirty="0"/>
        </a:p>
      </dsp:txBody>
      <dsp:txXfrm>
        <a:off x="6239106" y="957928"/>
        <a:ext cx="725847" cy="725847"/>
      </dsp:txXfrm>
    </dsp:sp>
    <dsp:sp modelId="{EB7C1ACF-DA32-43CF-B43F-5979EEA1F2C9}">
      <dsp:nvSpPr>
        <dsp:cNvPr id="0" name=""/>
        <dsp:cNvSpPr/>
      </dsp:nvSpPr>
      <dsp:spPr>
        <a:xfrm>
          <a:off x="5380002" y="3887038"/>
          <a:ext cx="2444055" cy="72"/>
        </a:xfrm>
        <a:prstGeom prst="rect">
          <a:avLst/>
        </a:prstGeom>
        <a:solidFill>
          <a:schemeClr val="accent2">
            <a:hueOff val="4602581"/>
            <a:satOff val="-13209"/>
            <a:lumOff val="-21149"/>
            <a:alphaOff val="0"/>
          </a:schemeClr>
        </a:solidFill>
        <a:ln w="19050" cap="flat" cmpd="sng" algn="ctr">
          <a:solidFill>
            <a:schemeClr val="accent2">
              <a:hueOff val="4602581"/>
              <a:satOff val="-13209"/>
              <a:lumOff val="-2114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7A364E-6BB3-402D-8C53-3136A49D8689}">
      <dsp:nvSpPr>
        <dsp:cNvPr id="0" name=""/>
        <dsp:cNvSpPr/>
      </dsp:nvSpPr>
      <dsp:spPr>
        <a:xfrm>
          <a:off x="8068463" y="465433"/>
          <a:ext cx="2444055" cy="3421677"/>
        </a:xfrm>
        <a:prstGeom prst="rect">
          <a:avLst/>
        </a:prstGeom>
        <a:solidFill>
          <a:schemeClr val="accent2">
            <a:tint val="40000"/>
            <a:alpha val="90000"/>
            <a:hueOff val="6734718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Reports (CSV)</a:t>
          </a:r>
          <a:endParaRPr lang="en-US" sz="2400" kern="1200"/>
        </a:p>
      </dsp:txBody>
      <dsp:txXfrm>
        <a:off x="8068463" y="1765670"/>
        <a:ext cx="2444055" cy="2053006"/>
      </dsp:txXfrm>
    </dsp:sp>
    <dsp:sp modelId="{32901B03-56DA-41D2-AA8E-0BB22F21C6CC}">
      <dsp:nvSpPr>
        <dsp:cNvPr id="0" name=""/>
        <dsp:cNvSpPr/>
      </dsp:nvSpPr>
      <dsp:spPr>
        <a:xfrm>
          <a:off x="8777239" y="807600"/>
          <a:ext cx="1026503" cy="1026503"/>
        </a:xfrm>
        <a:prstGeom prst="ellipse">
          <a:avLst/>
        </a:prstGeom>
        <a:solidFill>
          <a:schemeClr val="accent2">
            <a:hueOff val="5523098"/>
            <a:satOff val="-15851"/>
            <a:lumOff val="-25379"/>
            <a:alphaOff val="0"/>
          </a:schemeClr>
        </a:solidFill>
        <a:ln w="19050" cap="flat" cmpd="sng" algn="ctr">
          <a:solidFill>
            <a:schemeClr val="accent2">
              <a:hueOff val="5523098"/>
              <a:satOff val="-15851"/>
              <a:lumOff val="-253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8927567" y="957928"/>
        <a:ext cx="725847" cy="725847"/>
      </dsp:txXfrm>
    </dsp:sp>
    <dsp:sp modelId="{CA101065-A70D-4034-A7B7-2ACC69B0B828}">
      <dsp:nvSpPr>
        <dsp:cNvPr id="0" name=""/>
        <dsp:cNvSpPr/>
      </dsp:nvSpPr>
      <dsp:spPr>
        <a:xfrm>
          <a:off x="8068463" y="3887038"/>
          <a:ext cx="2444055" cy="72"/>
        </a:xfrm>
        <a:prstGeom prst="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490459-4264-410F-9B6C-87D4C5C66552}">
      <dsp:nvSpPr>
        <dsp:cNvPr id="0" name=""/>
        <dsp:cNvSpPr/>
      </dsp:nvSpPr>
      <dsp:spPr>
        <a:xfrm>
          <a:off x="5509488" y="-191688"/>
          <a:ext cx="4682211" cy="2973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F15743-5C8C-44D0-885D-9BA8E0FDCEF0}">
      <dsp:nvSpPr>
        <dsp:cNvPr id="0" name=""/>
        <dsp:cNvSpPr/>
      </dsp:nvSpPr>
      <dsp:spPr>
        <a:xfrm>
          <a:off x="6029733" y="302544"/>
          <a:ext cx="4682211" cy="29732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What is Dimension Table?</a:t>
          </a:r>
          <a:br>
            <a:rPr lang="en-US" sz="2700" b="1" kern="1200" dirty="0"/>
          </a:br>
          <a:r>
            <a:rPr lang="en-US" sz="2700" kern="1200" dirty="0"/>
            <a:t>Dimension table is a table that contains descriptive, textual, or categorical information related to the facts in a fact table.</a:t>
          </a:r>
        </a:p>
      </dsp:txBody>
      <dsp:txXfrm>
        <a:off x="6116815" y="389626"/>
        <a:ext cx="4508047" cy="2799040"/>
      </dsp:txXfrm>
    </dsp:sp>
    <dsp:sp modelId="{4B1B4F23-2485-4F57-878B-1FC3246E1D14}">
      <dsp:nvSpPr>
        <dsp:cNvPr id="0" name=""/>
        <dsp:cNvSpPr/>
      </dsp:nvSpPr>
      <dsp:spPr>
        <a:xfrm>
          <a:off x="26862" y="-170519"/>
          <a:ext cx="4682211" cy="2973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BDB82D-E8B7-4932-A83B-4DADE319AC41}">
      <dsp:nvSpPr>
        <dsp:cNvPr id="0" name=""/>
        <dsp:cNvSpPr/>
      </dsp:nvSpPr>
      <dsp:spPr>
        <a:xfrm>
          <a:off x="547108" y="323713"/>
          <a:ext cx="4682211" cy="29732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What is Fact Table?</a:t>
          </a:r>
          <a:br>
            <a:rPr lang="en-US" sz="2700" b="1" kern="1200" dirty="0"/>
          </a:br>
          <a:r>
            <a:rPr lang="en-US" sz="2700" kern="1200" dirty="0"/>
            <a:t>These tables provide context to the numerical data and allow users to perform analysis based on various attributes.</a:t>
          </a:r>
        </a:p>
      </dsp:txBody>
      <dsp:txXfrm>
        <a:off x="634190" y="410795"/>
        <a:ext cx="4508047" cy="27990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97131E-0D81-4F74-8D17-4E18D553E400}">
      <dsp:nvSpPr>
        <dsp:cNvPr id="0" name=""/>
        <dsp:cNvSpPr/>
      </dsp:nvSpPr>
      <dsp:spPr>
        <a:xfrm>
          <a:off x="0" y="509346"/>
          <a:ext cx="4013638" cy="5405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PLAYER_PERFORMANCE_FACT</a:t>
          </a:r>
        </a:p>
      </dsp:txBody>
      <dsp:txXfrm>
        <a:off x="26387" y="535733"/>
        <a:ext cx="3960864" cy="487766"/>
      </dsp:txXfrm>
    </dsp:sp>
    <dsp:sp modelId="{843ECBFE-B823-4831-A0AF-67E453947499}">
      <dsp:nvSpPr>
        <dsp:cNvPr id="0" name=""/>
        <dsp:cNvSpPr/>
      </dsp:nvSpPr>
      <dsp:spPr>
        <a:xfrm>
          <a:off x="0" y="1113247"/>
          <a:ext cx="4013638" cy="5405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MATCH_PERFORMANCE_FACT</a:t>
          </a:r>
        </a:p>
      </dsp:txBody>
      <dsp:txXfrm>
        <a:off x="26387" y="1139634"/>
        <a:ext cx="3960864" cy="48776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5D0929-664C-471E-849D-BEC1F24132CB}">
      <dsp:nvSpPr>
        <dsp:cNvPr id="0" name=""/>
        <dsp:cNvSpPr/>
      </dsp:nvSpPr>
      <dsp:spPr>
        <a:xfrm>
          <a:off x="0" y="0"/>
          <a:ext cx="718629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883175-39FD-46D7-86C7-B6BF35409C4F}">
      <dsp:nvSpPr>
        <dsp:cNvPr id="0" name=""/>
        <dsp:cNvSpPr/>
      </dsp:nvSpPr>
      <dsp:spPr>
        <a:xfrm>
          <a:off x="0" y="0"/>
          <a:ext cx="7186295" cy="2555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 baseline="0" dirty="0"/>
            <a:t>Databricks is a unified analytics platform that enables data engineering, data science, and machine learning at scale, built on top of Apache Spark.</a:t>
          </a:r>
          <a:endParaRPr lang="en-US" sz="2700" kern="1200" dirty="0"/>
        </a:p>
      </dsp:txBody>
      <dsp:txXfrm>
        <a:off x="0" y="0"/>
        <a:ext cx="7186295" cy="2555904"/>
      </dsp:txXfrm>
    </dsp:sp>
    <dsp:sp modelId="{DC9B1AC1-F4C4-4D5E-A6CF-FE7EBE8654CB}">
      <dsp:nvSpPr>
        <dsp:cNvPr id="0" name=""/>
        <dsp:cNvSpPr/>
      </dsp:nvSpPr>
      <dsp:spPr>
        <a:xfrm>
          <a:off x="0" y="2555904"/>
          <a:ext cx="718629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6CBA48-A169-42C5-BA1D-9F0D8101FE66}">
      <dsp:nvSpPr>
        <dsp:cNvPr id="0" name=""/>
        <dsp:cNvSpPr/>
      </dsp:nvSpPr>
      <dsp:spPr>
        <a:xfrm>
          <a:off x="0" y="2555904"/>
          <a:ext cx="7186295" cy="2555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2700" b="0" i="0" kern="1200" baseline="0" dirty="0"/>
          </a:br>
          <a:r>
            <a:rPr lang="en-US" sz="2700" b="0" i="0" kern="1200" baseline="0" dirty="0"/>
            <a:t>It provides an interactive workspace for collaboration between data engineers</a:t>
          </a:r>
          <a:r>
            <a:rPr lang="en-US" sz="2700" b="0" i="0" kern="1200" baseline="0"/>
            <a:t>, data scientists, and analysts, making it easier to work with big data and AI models in the cloud. </a:t>
          </a:r>
          <a:endParaRPr lang="en-US" sz="2700" kern="1200" dirty="0"/>
        </a:p>
      </dsp:txBody>
      <dsp:txXfrm>
        <a:off x="0" y="2555904"/>
        <a:ext cx="7186295" cy="25559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E4140-34DC-4F4B-A8B2-00F81DAB69E8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5998C-34A6-45AA-9EF0-E97690329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0066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5998C-34A6-45AA-9EF0-E97690329B52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9437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5998C-34A6-45AA-9EF0-E97690329B52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245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5998C-34A6-45AA-9EF0-E97690329B52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0330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925B3-5A16-EC61-5552-C2D36C4010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6E073B-808B-DC31-D2A0-BE181B96C2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4A9D4-4D78-69D2-9902-08D079340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4B05-A2C2-417B-BD96-C2A238631847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1276A-4A86-9256-A947-B334DF41F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2100A-F568-A97F-9A6B-3941DE1B2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C43EB-245A-4D9E-A1F5-8A9227EFE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5991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A96F1-3FBF-BE09-2383-0E76DE773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145678-4E84-A5F9-F53A-DC538BC2B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EEC4A-D7E8-36BA-20C1-AE56AF6DD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4B05-A2C2-417B-BD96-C2A238631847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4FD69-442E-80AB-BFF6-7C788493B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322EA-2FEA-873F-4126-5BDF513B0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C43EB-245A-4D9E-A1F5-8A9227EFE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926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1D093B-C584-FB10-411B-6E4A874D21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0A5BB8-6FAF-6FDF-D3C2-A77E22EF64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E84A9-ED23-C6B5-FC08-3022A45B6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4B05-A2C2-417B-BD96-C2A238631847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13E87-2494-00C7-D2DA-5CD59802C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6FC6A-74E8-B7D4-6EBE-6A9D00049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C43EB-245A-4D9E-A1F5-8A9227EFE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5273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35BA3-B00B-BBAF-94A4-071DFCAFB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A7178-DB95-A3EA-4E9C-39A85CBEE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BD193-957C-476E-ACFC-005F20193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4B05-A2C2-417B-BD96-C2A238631847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261FB-88CF-D5A2-A99D-16F005A42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25E6C-B033-203C-AB4E-BD04CE05F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C43EB-245A-4D9E-A1F5-8A9227EFE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1033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36781-234D-F39A-6AEF-F6C18414B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E8F27-D6E4-606F-5949-190841DA6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BBDB82-3C8E-91D8-7AA4-E556288A1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4B05-A2C2-417B-BD96-C2A238631847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0F269-B43D-5932-1E1C-E4E392265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D6533-AE3A-932A-823B-9A6B061A1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C43EB-245A-4D9E-A1F5-8A9227EFE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1849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3A8FB-EF75-BD3C-E035-8F01E1A5B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CDE40-F2E8-E4E5-9096-267778BB74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83EA75-EAE2-BD4B-4477-5167644C4B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FBA8EC-6B56-A5ED-D2C3-9C9FB8A70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4B05-A2C2-417B-BD96-C2A238631847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DA8CD2-00BB-138A-F9C3-86F79EF91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C904A5-F56C-48AB-52F5-613A9534D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C43EB-245A-4D9E-A1F5-8A9227EFE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4229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BAAAA-2ABE-FF8D-FCD5-7FD775CA1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678EB-4C3A-5D5B-9EF4-FFD2FC5B7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96DC99-2DEE-419D-E20B-7F54A617A0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E51376-BB83-EB36-33D6-8534CEFD01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A3E099-FFCC-3638-2199-877AA32DDB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A6B7FF-75D9-5154-D933-546F39D21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4B05-A2C2-417B-BD96-C2A238631847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EC2FBD-D74B-3C52-1E8B-CC87522B9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5CB5B0-8F89-DE25-9152-29B67C1C6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C43EB-245A-4D9E-A1F5-8A9227EFE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3239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21C94-0018-3350-4F4F-F6DC914F0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0C0FDC-A8CD-B0C3-0001-354E41539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4B05-A2C2-417B-BD96-C2A238631847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C6D13D-2652-7F21-58F8-17C4B3BDC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6829E4-E040-4F46-A54E-12DC9654A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C43EB-245A-4D9E-A1F5-8A9227EFE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4990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4B4A8C-8270-A574-285D-2DC6CB237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4B05-A2C2-417B-BD96-C2A238631847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39B7D6-D01F-A839-00A7-FFE3116EE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155EE-BF04-09A1-3A57-4F9BE7CF3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C43EB-245A-4D9E-A1F5-8A9227EFE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3789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21F09-8FFD-1C3D-9A70-0B8294898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49129-2F61-0DCB-82FF-4DA9DC181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D7F535-00E2-3EB8-B8B3-5DB541EC10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F6B1AA-8D25-626D-733C-C3776AC28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4B05-A2C2-417B-BD96-C2A238631847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CF9B4D-5CED-ABA6-2E37-05901EFCB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64BA11-2E3F-49B9-3848-E2C5D938C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C43EB-245A-4D9E-A1F5-8A9227EFE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0846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2FDB6-F8F5-F794-AE43-966D2BED8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E7CE2C-78E4-83C3-271E-986C325921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46B37D-3D7B-9647-38F4-AC9EDAB843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54B150-328E-F53B-08F2-93A2E3703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4B05-A2C2-417B-BD96-C2A238631847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876EF7-986F-B188-F094-457C53852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378110-EEBA-1A81-C058-B17C172D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C43EB-245A-4D9E-A1F5-8A9227EFE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9470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F4B4DA-4F98-1DAF-DA99-7D123158F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6CE228-A66E-2D36-343E-2D1DEF6A2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F770B-3489-2A45-2569-AA195451DC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044B05-A2C2-417B-BD96-C2A238631847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849E9-B934-2D19-D552-D07B440BA7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80B66-59FF-6218-069B-BEF79EC6B8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BC43EB-245A-4D9E-A1F5-8A9227EFE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0962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8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0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1" name="Rectangle 104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ree Vector | Realistic soccer football stadium illustration">
            <a:extLst>
              <a:ext uri="{FF2B5EF4-FFF2-40B4-BE49-F238E27FC236}">
                <a16:creationId xmlns:a16="http://schemas.microsoft.com/office/drawing/2014/main" id="{3766F0D2-4C14-5028-7690-4A6212BD1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2" r="7576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0" name="Rectangle 103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889FB7-19A7-A467-1CF6-5CE3CB871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9439" y="0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dirty="0"/>
              <a:t>FOOTBALL DATA ANALYSIS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33D7E7-3DA3-FD56-10C2-DBDA7546FBE1}"/>
              </a:ext>
            </a:extLst>
          </p:cNvPr>
          <p:cNvSpPr txBox="1"/>
          <p:nvPr/>
        </p:nvSpPr>
        <p:spPr>
          <a:xfrm>
            <a:off x="7726034" y="2025756"/>
            <a:ext cx="4072561" cy="42284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i="0" dirty="0">
                <a:effectLst/>
              </a:rPr>
              <a:t>Team members: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i="0" dirty="0">
              <a:effectLst/>
            </a:endParaRPr>
          </a:p>
          <a:p>
            <a:pPr marL="5715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Saurav Rajput</a:t>
            </a:r>
          </a:p>
          <a:p>
            <a:pPr marL="5715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Manoj Choudhary</a:t>
            </a:r>
          </a:p>
          <a:p>
            <a:pPr marL="5715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Anem Sai Krishna</a:t>
            </a:r>
            <a:endParaRPr lang="en-US" sz="2400" i="0" dirty="0">
              <a:effectLst/>
            </a:endParaRPr>
          </a:p>
          <a:p>
            <a:pPr marL="5715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Avishek Saha</a:t>
            </a:r>
          </a:p>
          <a:p>
            <a:pPr marL="5715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Romit Gupta</a:t>
            </a:r>
          </a:p>
          <a:p>
            <a:pPr marL="5715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A. Naveen Kumar Reddy</a:t>
            </a:r>
          </a:p>
          <a:p>
            <a:pPr marL="228600">
              <a:lnSpc>
                <a:spcPct val="90000"/>
              </a:lnSpc>
              <a:spcAft>
                <a:spcPts val="600"/>
              </a:spcAft>
            </a:pPr>
            <a:endParaRPr lang="en-US" sz="2400" b="1" dirty="0"/>
          </a:p>
          <a:p>
            <a:pPr marL="228600">
              <a:lnSpc>
                <a:spcPct val="90000"/>
              </a:lnSpc>
              <a:spcAft>
                <a:spcPts val="600"/>
              </a:spcAft>
            </a:pPr>
            <a:r>
              <a:rPr lang="en-US" sz="2400" b="1" dirty="0"/>
              <a:t>Guide</a:t>
            </a:r>
            <a:r>
              <a:rPr lang="en-US" sz="2400" dirty="0"/>
              <a:t>: Saransh Jain</a:t>
            </a:r>
            <a:endParaRPr lang="en-IN" sz="2400" dirty="0"/>
          </a:p>
          <a:p>
            <a:pPr marL="5715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</p:txBody>
      </p:sp>
      <p:pic>
        <p:nvPicPr>
          <p:cNvPr id="5" name="Picture 4" descr="A blue text on a transparent background&#10;&#10;Description automatically generated">
            <a:extLst>
              <a:ext uri="{FF2B5EF4-FFF2-40B4-BE49-F238E27FC236}">
                <a16:creationId xmlns:a16="http://schemas.microsoft.com/office/drawing/2014/main" id="{2E63BF56-14EF-3DE7-C789-34B94B1EA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280" y="6254176"/>
            <a:ext cx="2000991" cy="51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44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5897CCA-486C-491C-B4C1-5E5C95A82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1E0A79-AEAF-49E6-8DCF-5715C569F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114" y="309275"/>
            <a:ext cx="6356606" cy="1051440"/>
          </a:xfrm>
        </p:spPr>
        <p:txBody>
          <a:bodyPr>
            <a:normAutofit/>
          </a:bodyPr>
          <a:lstStyle/>
          <a:p>
            <a:r>
              <a:rPr lang="en-US" sz="4800" b="1" dirty="0"/>
              <a:t>Databricks</a:t>
            </a:r>
            <a:endParaRPr lang="en-IN" sz="4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B9499F-D4F4-EE6D-FCF0-78BE1C2350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175" t="12706" r="24473" b="18596"/>
          <a:stretch/>
        </p:blipFill>
        <p:spPr>
          <a:xfrm>
            <a:off x="7958974" y="1360715"/>
            <a:ext cx="3862911" cy="3700383"/>
          </a:xfrm>
          <a:prstGeom prst="rect">
            <a:avLst/>
          </a:prstGeom>
          <a:effectLst/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9E4DA91-03C8-A0A3-C694-D92228E4D9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9819878"/>
              </p:ext>
            </p:extLst>
          </p:nvPr>
        </p:nvGraphicFramePr>
        <p:xfrm>
          <a:off x="370114" y="1360715"/>
          <a:ext cx="7186295" cy="5111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30778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F4C64E-C61E-36DE-607E-29472093E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19743"/>
            <a:ext cx="11321143" cy="136071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</a:rPr>
              <a:t>Club report (Total Wins , Total Appearances ,Total Losses ,Total Draws)</a:t>
            </a:r>
            <a:br>
              <a:rPr lang="en-US" sz="2400" b="1">
                <a:solidFill>
                  <a:srgbClr val="FFFFFF"/>
                </a:solidFill>
              </a:rPr>
            </a:br>
            <a:r>
              <a:rPr lang="en-US" sz="2400" b="0">
                <a:solidFill>
                  <a:srgbClr val="FFFFFF"/>
                </a:solidFill>
              </a:rPr>
              <a:t>League and Competition Insights</a:t>
            </a:r>
            <a:br>
              <a:rPr lang="en-US" sz="2400" b="0">
                <a:solidFill>
                  <a:srgbClr val="FFFFFF"/>
                </a:solidFill>
              </a:rPr>
            </a:br>
            <a:r>
              <a:rPr lang="en-US" sz="2400" b="0">
                <a:solidFill>
                  <a:srgbClr val="FFFFFF"/>
                </a:solidFill>
              </a:rPr>
              <a:t>Ownership and Sponsorship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FB4048-2D4E-4A90-F697-F9CA9DA96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38" y="2403086"/>
            <a:ext cx="10710924" cy="303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01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F4C64E-C61E-36DE-607E-29472093E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19743"/>
            <a:ext cx="11321143" cy="136071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</a:rPr>
              <a:t>Club report (Total Wins , Total Appearances ,Total Losses ,Total Draws)</a:t>
            </a:r>
            <a:br>
              <a:rPr lang="en-US" sz="2400" b="1" dirty="0">
                <a:solidFill>
                  <a:srgbClr val="FFFFFF"/>
                </a:solidFill>
              </a:rPr>
            </a:br>
            <a:r>
              <a:rPr lang="en-US" sz="2400" b="0" dirty="0">
                <a:solidFill>
                  <a:srgbClr val="FFFFFF"/>
                </a:solidFill>
              </a:rPr>
              <a:t>League and Competition Insights</a:t>
            </a:r>
            <a:br>
              <a:rPr lang="en-US" sz="2400" b="0" dirty="0">
                <a:solidFill>
                  <a:srgbClr val="FFFFFF"/>
                </a:solidFill>
              </a:rPr>
            </a:br>
            <a:r>
              <a:rPr lang="en-US" sz="2400" b="0" dirty="0">
                <a:solidFill>
                  <a:srgbClr val="FFFFFF"/>
                </a:solidFill>
              </a:rPr>
              <a:t>Ownership and Sponsorship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5" name="Picture 4" descr="A graph with multiple colored bars&#10;&#10;Description automatically generated with medium confidence">
            <a:extLst>
              <a:ext uri="{FF2B5EF4-FFF2-40B4-BE49-F238E27FC236}">
                <a16:creationId xmlns:a16="http://schemas.microsoft.com/office/drawing/2014/main" id="{BD2CDF9B-F7DE-BE0F-8A0D-F6A4ECC83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52" y="1695204"/>
            <a:ext cx="8899320" cy="488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90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01E337-83F5-F1EF-BD89-0BDAF99AC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43" y="87086"/>
            <a:ext cx="8009111" cy="14042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b="1">
                <a:solidFill>
                  <a:srgbClr val="FFFFFF"/>
                </a:solidFill>
              </a:rPr>
              <a:t>Player performance analysis</a:t>
            </a:r>
            <a:br>
              <a:rPr lang="en-US" sz="2400">
                <a:solidFill>
                  <a:srgbClr val="FFFFFF"/>
                </a:solidFill>
              </a:rPr>
            </a:br>
            <a:r>
              <a:rPr lang="en-US" sz="2400" b="0">
                <a:solidFill>
                  <a:srgbClr val="FFFFFF"/>
                </a:solidFill>
              </a:rPr>
              <a:t>Identify Top Players by Goals and Assists(Helpful for football clubs)</a:t>
            </a:r>
            <a:r>
              <a:rPr lang="en-US" sz="2400">
                <a:solidFill>
                  <a:srgbClr val="FFFFFF"/>
                </a:solidFill>
              </a:rPr>
              <a:t> </a:t>
            </a:r>
            <a:r>
              <a:rPr lang="en-US" sz="2400" b="0">
                <a:solidFill>
                  <a:srgbClr val="FFFFFF"/>
                </a:solidFill>
              </a:rPr>
              <a:t>Populating Sports websites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5FF3EC-6D24-D5B2-C205-97D4CEE25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58" y="2724377"/>
            <a:ext cx="10520483" cy="290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04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01E337-83F5-F1EF-BD89-0BDAF99AC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43" y="87086"/>
            <a:ext cx="8009111" cy="140425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</a:rPr>
              <a:t>Player performance analysis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b="0" dirty="0">
                <a:solidFill>
                  <a:srgbClr val="FFFFFF"/>
                </a:solidFill>
              </a:rPr>
              <a:t>Identify Top Players by Goals and Assists(Helpful for football clubs)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b="0" dirty="0">
                <a:solidFill>
                  <a:srgbClr val="FFFFFF"/>
                </a:solidFill>
              </a:rPr>
              <a:t>Populating Sports websites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C733A2-7D76-CE6A-D335-1D663D029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649" y="1808878"/>
            <a:ext cx="8133437" cy="480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291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1AD42-9701-2E33-5551-DC953F15C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83" y="225174"/>
            <a:ext cx="7091300" cy="89858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</a:rPr>
              <a:t>Player Injury &amp; Suspension Analysis</a:t>
            </a:r>
            <a:br>
              <a:rPr lang="en-US" sz="2400" b="0" dirty="0">
                <a:solidFill>
                  <a:srgbClr val="FFFFFF"/>
                </a:solidFill>
              </a:rPr>
            </a:br>
            <a:r>
              <a:rPr lang="en-US" sz="2400" b="0" dirty="0">
                <a:solidFill>
                  <a:srgbClr val="FFFFFF"/>
                </a:solidFill>
              </a:rPr>
              <a:t>Helpful for club</a:t>
            </a:r>
            <a:br>
              <a:rPr lang="en-US" sz="2400" b="0" dirty="0">
                <a:solidFill>
                  <a:srgbClr val="FFFFFF"/>
                </a:solidFill>
              </a:rPr>
            </a:br>
            <a:r>
              <a:rPr lang="en-US" sz="2400" b="0" dirty="0">
                <a:solidFill>
                  <a:srgbClr val="FFFFFF"/>
                </a:solidFill>
              </a:rPr>
              <a:t>Helpful for sports website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85C2C3-5D9C-FA7A-6915-E15E6775A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32" y="2523737"/>
            <a:ext cx="9876343" cy="329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79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1AD42-9701-2E33-5551-DC953F15C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83" y="225174"/>
            <a:ext cx="7091300" cy="89858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</a:rPr>
              <a:t>Player Injury &amp; Suspension Analysis</a:t>
            </a:r>
            <a:br>
              <a:rPr lang="en-US" sz="2400" b="0" dirty="0">
                <a:solidFill>
                  <a:srgbClr val="FFFFFF"/>
                </a:solidFill>
              </a:rPr>
            </a:br>
            <a:r>
              <a:rPr lang="en-US" sz="2400" b="0" dirty="0">
                <a:solidFill>
                  <a:srgbClr val="FFFFFF"/>
                </a:solidFill>
              </a:rPr>
              <a:t>Helpful for club</a:t>
            </a:r>
            <a:br>
              <a:rPr lang="en-US" sz="2400" b="0" dirty="0">
                <a:solidFill>
                  <a:srgbClr val="FFFFFF"/>
                </a:solidFill>
              </a:rPr>
            </a:br>
            <a:r>
              <a:rPr lang="en-US" sz="2400" b="0" dirty="0">
                <a:solidFill>
                  <a:srgbClr val="FFFFFF"/>
                </a:solidFill>
              </a:rPr>
              <a:t>Helpful for sports website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8CA945-01FD-A7CC-0349-235913438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762" y="1926772"/>
            <a:ext cx="8936924" cy="456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29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6A77E3-827D-E927-22C9-145C0F232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88404"/>
            <a:ext cx="11734799" cy="117028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Country-Specific Performance Insights</a:t>
            </a:r>
            <a:br>
              <a:rPr lang="en-US" sz="3200" b="1" dirty="0">
                <a:solidFill>
                  <a:srgbClr val="FFFFFF"/>
                </a:solidFill>
              </a:rPr>
            </a:br>
            <a:r>
              <a:rPr lang="en-US" sz="3200" b="0" dirty="0">
                <a:solidFill>
                  <a:srgbClr val="FFFFFF"/>
                </a:solidFill>
              </a:rPr>
              <a:t>Scouting project insights</a:t>
            </a:r>
            <a:br>
              <a:rPr lang="en-US" sz="3200" b="0" dirty="0">
                <a:solidFill>
                  <a:srgbClr val="FFFFFF"/>
                </a:solidFill>
              </a:rPr>
            </a:br>
            <a:endParaRPr lang="en-US" sz="32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9F2AEB-86DC-523C-FFFB-806DC3E56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736" y="2031143"/>
            <a:ext cx="6988979" cy="437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93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6A77E3-827D-E927-22C9-145C0F232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88404"/>
            <a:ext cx="11734799" cy="117028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Country-Specific Performance Insights</a:t>
            </a:r>
            <a:br>
              <a:rPr lang="en-US" sz="3200" b="1" dirty="0">
                <a:solidFill>
                  <a:srgbClr val="FFFFFF"/>
                </a:solidFill>
              </a:rPr>
            </a:br>
            <a:r>
              <a:rPr lang="en-US" sz="3200" b="0" dirty="0">
                <a:solidFill>
                  <a:srgbClr val="FFFFFF"/>
                </a:solidFill>
              </a:rPr>
              <a:t>Scouting project insights</a:t>
            </a:r>
            <a:br>
              <a:rPr lang="en-US" sz="3200" b="0" dirty="0">
                <a:solidFill>
                  <a:srgbClr val="FFFFFF"/>
                </a:solidFill>
              </a:rPr>
            </a:br>
            <a:endParaRPr lang="en-US" sz="32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4ADCD0-D153-40E9-66D1-A81A6A0F06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37"/>
          <a:stretch/>
        </p:blipFill>
        <p:spPr>
          <a:xfrm>
            <a:off x="315685" y="2495236"/>
            <a:ext cx="5491298" cy="32548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932500-E028-E5E6-1B54-C93C6F4526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690"/>
          <a:stretch/>
        </p:blipFill>
        <p:spPr>
          <a:xfrm>
            <a:off x="6049463" y="2440008"/>
            <a:ext cx="5943599" cy="336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46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0B45D4-BDB5-1E1C-ADAB-D8351F44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>
                <a:solidFill>
                  <a:srgbClr val="FFFFFF"/>
                </a:solidFill>
              </a:rPr>
              <a:t>find top goal scorers of a specific year</a:t>
            </a:r>
            <a:br>
              <a:rPr lang="en-US" sz="2800" b="1">
                <a:solidFill>
                  <a:srgbClr val="FFFFFF"/>
                </a:solidFill>
              </a:rPr>
            </a:br>
            <a:r>
              <a:rPr lang="en-US" sz="2800" b="0">
                <a:solidFill>
                  <a:srgbClr val="FFFFFF"/>
                </a:solidFill>
              </a:rPr>
              <a:t>Sports website data</a:t>
            </a:r>
            <a:endParaRPr lang="en-US" sz="280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740312-857B-1823-8F7E-C10D59DB9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680" y="1799071"/>
            <a:ext cx="7104178" cy="470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391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170B75-B87D-497C-A183-1A974721E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99816AD-A240-5369-9480-56D6468B76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8597952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5440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0B45D4-BDB5-1E1C-ADAB-D8351F44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find top goal scorers of a specific year</a:t>
            </a:r>
            <a:br>
              <a:rPr lang="en-US" sz="2800" b="1" dirty="0">
                <a:solidFill>
                  <a:srgbClr val="FFFFFF"/>
                </a:solidFill>
              </a:rPr>
            </a:br>
            <a:r>
              <a:rPr lang="en-US" sz="2800" b="0" dirty="0">
                <a:solidFill>
                  <a:srgbClr val="FFFFFF"/>
                </a:solidFill>
              </a:rPr>
              <a:t>Sports website data</a:t>
            </a:r>
            <a:endParaRPr lang="en-US" sz="28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46BB98-0AE2-8986-5BEE-F3A23B8D0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829" y="1928621"/>
            <a:ext cx="7467600" cy="470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80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0B45D4-BDB5-1E1C-ADAB-D8351F44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28" y="431196"/>
            <a:ext cx="11024201" cy="102707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100" b="1" i="0" dirty="0">
                <a:solidFill>
                  <a:srgbClr val="E8ECF0"/>
                </a:solidFill>
                <a:effectLst/>
                <a:latin typeface="-apple-system"/>
              </a:rPr>
              <a:t>Find who has maximum appearances in International matches</a:t>
            </a:r>
            <a:br>
              <a:rPr lang="en-US" sz="3100" b="1" dirty="0">
                <a:solidFill>
                  <a:srgbClr val="FFFFFF"/>
                </a:solidFill>
              </a:rPr>
            </a:br>
            <a:r>
              <a:rPr lang="en-IN" sz="2700" i="0" dirty="0">
                <a:solidFill>
                  <a:srgbClr val="E8ECF0"/>
                </a:solidFill>
                <a:effectLst/>
                <a:latin typeface="-apple-system"/>
              </a:rPr>
              <a:t>Brand Ambassadorship &amp; Endorsements</a:t>
            </a:r>
            <a:br>
              <a:rPr lang="en-IN" sz="2700" i="0" dirty="0">
                <a:solidFill>
                  <a:srgbClr val="E8ECF0"/>
                </a:solidFill>
                <a:effectLst/>
                <a:latin typeface="-apple-system"/>
              </a:rPr>
            </a:br>
            <a:r>
              <a:rPr lang="en-IN" sz="2700" i="0" dirty="0">
                <a:solidFill>
                  <a:srgbClr val="E8ECF0"/>
                </a:solidFill>
                <a:effectLst/>
                <a:latin typeface="-apple-system"/>
              </a:rPr>
              <a:t>Personal Brand</a:t>
            </a:r>
            <a:br>
              <a:rPr lang="en-IN" sz="2700" i="0" dirty="0">
                <a:solidFill>
                  <a:srgbClr val="E8ECF0"/>
                </a:solidFill>
                <a:effectLst/>
                <a:latin typeface="-apple-system"/>
              </a:rPr>
            </a:br>
            <a:r>
              <a:rPr lang="en-IN" sz="2700" i="0" dirty="0">
                <a:solidFill>
                  <a:srgbClr val="E8ECF0"/>
                </a:solidFill>
                <a:effectLst/>
                <a:latin typeface="-apple-system"/>
              </a:rPr>
              <a:t>Influence and Reach</a:t>
            </a:r>
            <a:br>
              <a:rPr lang="en-IN" sz="1100" b="1" i="0" dirty="0">
                <a:solidFill>
                  <a:srgbClr val="E8ECF0"/>
                </a:solidFill>
                <a:effectLst/>
                <a:latin typeface="-apple-system"/>
              </a:rPr>
            </a:br>
            <a:endParaRPr lang="en-US" sz="2800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FF9D6D-426D-498B-97DA-6CACF3722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200" y="2676210"/>
            <a:ext cx="8922703" cy="157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113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A4BD6EE-7B51-447C-AAB3-028B7A3E5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E06790-35DA-64DF-A2E0-9B4C9C3F8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33387"/>
            <a:ext cx="5032744" cy="33656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/>
              <a:t>Cristiano Ronaldo as an </a:t>
            </a:r>
            <a:r>
              <a:rPr lang="en-US" sz="6600" i="0" dirty="0">
                <a:effectLst/>
              </a:rPr>
              <a:t>Ambassador</a:t>
            </a:r>
            <a:r>
              <a:rPr lang="en-US" sz="66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CBA4ED-AEDC-7DB4-1767-C919EBD25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0" y="616432"/>
            <a:ext cx="5593768" cy="3146495"/>
          </a:xfrm>
          <a:prstGeom prst="rect">
            <a:avLst/>
          </a:prstGeom>
        </p:spPr>
      </p:pic>
      <p:sp>
        <p:nvSpPr>
          <p:cNvPr id="21" name="sketch line">
            <a:extLst>
              <a:ext uri="{FF2B5EF4-FFF2-40B4-BE49-F238E27FC236}">
                <a16:creationId xmlns:a16="http://schemas.microsoft.com/office/drawing/2014/main" id="{6B5FF7CD-712E-4187-BFF5-B192FFB33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005089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F8E584-CC14-2833-0AE7-F73A25D45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4276292"/>
            <a:ext cx="2683879" cy="18317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1D3E84-CF07-AA86-0FE6-C0687C73A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6369" y="4309841"/>
            <a:ext cx="2683879" cy="1764650"/>
          </a:xfrm>
          <a:prstGeom prst="rect">
            <a:avLst/>
          </a:prstGeom>
        </p:spPr>
      </p:pic>
      <p:sp>
        <p:nvSpPr>
          <p:cNvPr id="4" name="AutoShape 2" descr="Cristiano Ronaldo Wallpapers 2015 Nike - Wallpaper Cave">
            <a:extLst>
              <a:ext uri="{FF2B5EF4-FFF2-40B4-BE49-F238E27FC236}">
                <a16:creationId xmlns:a16="http://schemas.microsoft.com/office/drawing/2014/main" id="{86B215CD-8180-AE2B-024A-9D8C84B653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3982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B913D4-F8C1-9CCA-7FD6-4FF450805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6657" y="813072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Time for Live Demonstration 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282FD-ED0D-4AFE-787A-E15294268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1664" y="3309258"/>
            <a:ext cx="9818479" cy="2967718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ctr">
              <a:buNone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Now we will move towards the live demo of our end to end project in databricks.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5165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932495F0-C5CB-4823-AE70-EED61EBAB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700116-0260-6513-2080-218A59300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183" y="1143000"/>
            <a:ext cx="4846320" cy="2898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/>
              <a:t>Dashboard Overview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B8B9C25-D80D-48EC-B83A-231219A80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82975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01CC70B-8875-45A1-8AFD-7D546E3C0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897" y="4177748"/>
            <a:ext cx="4824407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graph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C81C11E4-39E7-DDFD-591D-E080D0B3F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827" y="3487567"/>
            <a:ext cx="6915829" cy="31639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185BCDC-F9FC-7537-310B-CE2CDB6D6AA2}"/>
              </a:ext>
            </a:extLst>
          </p:cNvPr>
          <p:cNvSpPr txBox="1"/>
          <p:nvPr/>
        </p:nvSpPr>
        <p:spPr>
          <a:xfrm>
            <a:off x="302979" y="4633413"/>
            <a:ext cx="46248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Club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Injury and </a:t>
            </a:r>
            <a:r>
              <a:rPr lang="en-IN" sz="2000" i="0" dirty="0">
                <a:effectLst/>
                <a:latin typeface="-apple-system"/>
              </a:rPr>
              <a:t>&amp; Suspension Analysis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84FC89A-9023-7366-4F3C-6539FA562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181" y="82908"/>
            <a:ext cx="7016475" cy="321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04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234BCC6-39B9-47D9-8BF8-C665401A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olorful circle with numbers&#10;&#10;Description automatically generated">
            <a:extLst>
              <a:ext uri="{FF2B5EF4-FFF2-40B4-BE49-F238E27FC236}">
                <a16:creationId xmlns:a16="http://schemas.microsoft.com/office/drawing/2014/main" id="{CA6CAD11-CB32-A7C5-DF15-6C44CBAA8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8" b="1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9" name="Picture 8" descr="A colorful circle with numbers&#10;&#10;Description automatically generated">
            <a:extLst>
              <a:ext uri="{FF2B5EF4-FFF2-40B4-BE49-F238E27FC236}">
                <a16:creationId xmlns:a16="http://schemas.microsoft.com/office/drawing/2014/main" id="{F7E476F2-1644-B15D-2B81-58534E5FD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8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72A9CE9D-DAC3-40AF-B504-78A64A909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506D7452-6CDE-4381-86CE-07B245938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700116-0260-6513-2080-218A59300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1524659"/>
            <a:ext cx="5019074" cy="27740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Dashboard Overview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2DA937-8B55-4317-BD32-98D7AF30E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52EE5A8-045B-4D39-8ED1-51333408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6DCA42-DE87-FFB2-B5FC-80E4062B45E0}"/>
              </a:ext>
            </a:extLst>
          </p:cNvPr>
          <p:cNvSpPr txBox="1"/>
          <p:nvPr/>
        </p:nvSpPr>
        <p:spPr>
          <a:xfrm>
            <a:off x="133365" y="4635919"/>
            <a:ext cx="5374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i="0" dirty="0">
                <a:effectLst/>
                <a:latin typeface="-apple-system"/>
              </a:rPr>
              <a:t>Country-Specific Performance Insights</a:t>
            </a:r>
          </a:p>
          <a:p>
            <a:pPr algn="l"/>
            <a:r>
              <a:rPr lang="en-IN" sz="2400" dirty="0">
                <a:latin typeface="-apple-system"/>
              </a:rPr>
              <a:t>      (Goals and Assists)</a:t>
            </a:r>
            <a:endParaRPr lang="en-IN" sz="2400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086845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32495F0-C5CB-4823-AE70-EED61EBAB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700116-0260-6513-2080-218A59300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183" y="1143000"/>
            <a:ext cx="4846320" cy="2898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Dashboard Overview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8B9C25-D80D-48EC-B83A-231219A80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82975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5FA9A7-C42B-CB0F-1D6E-955F40051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367" y="142899"/>
            <a:ext cx="6966819" cy="318732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01CC70B-8875-45A1-8AFD-7D546E3C0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897" y="4177748"/>
            <a:ext cx="4824407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45EF3B-1EBB-7E83-4276-34835D2D6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367" y="3527781"/>
            <a:ext cx="6847262" cy="31497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B2852B-9F06-4747-F324-1B7D9AE8CC3A}"/>
              </a:ext>
            </a:extLst>
          </p:cNvPr>
          <p:cNvSpPr txBox="1"/>
          <p:nvPr/>
        </p:nvSpPr>
        <p:spPr>
          <a:xfrm>
            <a:off x="525337" y="4449542"/>
            <a:ext cx="4624848" cy="1470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Top 10 goal scorer of 2010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Individual player performance</a:t>
            </a:r>
          </a:p>
        </p:txBody>
      </p:sp>
    </p:spTree>
    <p:extLst>
      <p:ext uri="{BB962C8B-B14F-4D97-AF65-F5344CB8AC3E}">
        <p14:creationId xmlns:p14="http://schemas.microsoft.com/office/powerpoint/2010/main" val="1687938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72018E1B-E0B9-4440-AFF3-4112E50A2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F6954-C984-85E3-8BF5-04B7E54B8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508" y="178615"/>
            <a:ext cx="11582400" cy="16578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b="1" dirty="0">
                <a:ea typeface="ADLaM Display" panose="020F0502020204030204" pitchFamily="2" charset="0"/>
                <a:cs typeface="ADLaM Display" panose="020F0502020204030204" pitchFamily="2" charset="0"/>
              </a:rPr>
              <a:t>All Dashboards of  the business values:-</a:t>
            </a:r>
            <a:endParaRPr lang="en-US" sz="5200" b="1" kern="1200" dirty="0">
              <a:solidFill>
                <a:schemeClr val="tx1"/>
              </a:solidFill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35" name="Picture 34" descr="A graph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11FEAA15-6308-5346-2AB1-B5051218E8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88" r="10780" b="-4"/>
          <a:stretch/>
        </p:blipFill>
        <p:spPr>
          <a:xfrm>
            <a:off x="198742" y="2028574"/>
            <a:ext cx="3802338" cy="2043469"/>
          </a:xfrm>
          <a:prstGeom prst="rect">
            <a:avLst/>
          </a:prstGeom>
        </p:spPr>
      </p:pic>
      <p:pic>
        <p:nvPicPr>
          <p:cNvPr id="33" name="Picture 32" descr="A colorful circle with numbers&#10;&#10;Description automatically generated">
            <a:extLst>
              <a:ext uri="{FF2B5EF4-FFF2-40B4-BE49-F238E27FC236}">
                <a16:creationId xmlns:a16="http://schemas.microsoft.com/office/drawing/2014/main" id="{33D4C68A-23AB-4777-FF7F-39896F9B5B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30" r="13038" b="-4"/>
          <a:stretch/>
        </p:blipFill>
        <p:spPr>
          <a:xfrm>
            <a:off x="4208848" y="2028574"/>
            <a:ext cx="3802338" cy="2043469"/>
          </a:xfrm>
          <a:prstGeom prst="rect">
            <a:avLst/>
          </a:prstGeom>
        </p:spPr>
      </p:pic>
      <p:pic>
        <p:nvPicPr>
          <p:cNvPr id="36" name="Picture 35" descr="A graph of a bar&#10;&#10;Description automatically generated with medium confidence">
            <a:extLst>
              <a:ext uri="{FF2B5EF4-FFF2-40B4-BE49-F238E27FC236}">
                <a16:creationId xmlns:a16="http://schemas.microsoft.com/office/drawing/2014/main" id="{8288E94E-AD48-C26C-E9B2-8D8EAD8A7E5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4868" b="-4"/>
          <a:stretch/>
        </p:blipFill>
        <p:spPr>
          <a:xfrm>
            <a:off x="8184248" y="2021786"/>
            <a:ext cx="3802338" cy="2043469"/>
          </a:xfrm>
          <a:prstGeom prst="rect">
            <a:avLst/>
          </a:prstGeom>
        </p:spPr>
      </p:pic>
      <p:pic>
        <p:nvPicPr>
          <p:cNvPr id="37" name="Picture 36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8E57ECE8-D39D-1C65-4076-074D7A3EF10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4868" b="-4"/>
          <a:stretch/>
        </p:blipFill>
        <p:spPr>
          <a:xfrm>
            <a:off x="185394" y="4257335"/>
            <a:ext cx="3802338" cy="2043469"/>
          </a:xfrm>
          <a:prstGeom prst="rect">
            <a:avLst/>
          </a:prstGeom>
        </p:spPr>
      </p:pic>
      <p:pic>
        <p:nvPicPr>
          <p:cNvPr id="32" name="Picture 31" descr="A graph with red line&#10;&#10;Description automatically generated">
            <a:extLst>
              <a:ext uri="{FF2B5EF4-FFF2-40B4-BE49-F238E27FC236}">
                <a16:creationId xmlns:a16="http://schemas.microsoft.com/office/drawing/2014/main" id="{3326F4E5-C0B1-C765-BFE6-E0605A60E15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15" r="13453" b="-4"/>
          <a:stretch/>
        </p:blipFill>
        <p:spPr>
          <a:xfrm>
            <a:off x="4195500" y="4257335"/>
            <a:ext cx="3802338" cy="2043469"/>
          </a:xfrm>
          <a:prstGeom prst="rect">
            <a:avLst/>
          </a:prstGeom>
        </p:spPr>
      </p:pic>
      <p:pic>
        <p:nvPicPr>
          <p:cNvPr id="39" name="Picture 38" descr="A graph with multiple colored bars&#10;&#10;Description automatically generated with medium confidence">
            <a:extLst>
              <a:ext uri="{FF2B5EF4-FFF2-40B4-BE49-F238E27FC236}">
                <a16:creationId xmlns:a16="http://schemas.microsoft.com/office/drawing/2014/main" id="{ACEB8EF5-D9F6-CAED-2779-2B6C514EBA4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4868" b="-4"/>
          <a:stretch/>
        </p:blipFill>
        <p:spPr>
          <a:xfrm>
            <a:off x="8170900" y="4250547"/>
            <a:ext cx="3802338" cy="204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0133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4BD327-031C-35DB-5EE4-05E0B8D7E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 dirty="0"/>
              <a:t>Conclusion</a:t>
            </a:r>
            <a:endParaRPr lang="en-IN" sz="54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9F5CA-F9FE-78EE-57AF-126C149E6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919" y="2569509"/>
            <a:ext cx="10659701" cy="2938156"/>
          </a:xfrm>
        </p:spPr>
        <p:txBody>
          <a:bodyPr anchor="ctr">
            <a:no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200" dirty="0"/>
              <a:t>Value of Advanced Analytics and Cloud-Based Tools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IN" sz="3200" dirty="0"/>
              <a:t>Pathways for Data-Driven Innovation</a:t>
            </a:r>
            <a:endParaRPr lang="en-US" sz="3200" dirty="0"/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IN" sz="3200" i="0" dirty="0">
                <a:solidFill>
                  <a:srgbClr val="111111"/>
                </a:solidFill>
                <a:effectLst/>
                <a:latin typeface="-apple-system"/>
              </a:rPr>
              <a:t>Future Strategic Advancements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390758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9B89D0-C1EB-9B09-F1BC-F9A7E693B137}"/>
              </a:ext>
            </a:extLst>
          </p:cNvPr>
          <p:cNvSpPr txBox="1"/>
          <p:nvPr/>
        </p:nvSpPr>
        <p:spPr>
          <a:xfrm>
            <a:off x="7045534" y="2589085"/>
            <a:ext cx="4805996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chemeClr val="tx2"/>
                </a:solidFill>
                <a:latin typeface="Algerian" panose="04020705040A02060702" pitchFamily="82" charset="0"/>
                <a:ea typeface="+mj-ea"/>
                <a:cs typeface="+mj-cs"/>
              </a:rPr>
              <a:t>ANY QUESTION?</a:t>
            </a:r>
          </a:p>
        </p:txBody>
      </p:sp>
      <p:pic>
        <p:nvPicPr>
          <p:cNvPr id="12" name="Graphic 11" descr="Question mark">
            <a:extLst>
              <a:ext uri="{FF2B5EF4-FFF2-40B4-BE49-F238E27FC236}">
                <a16:creationId xmlns:a16="http://schemas.microsoft.com/office/drawing/2014/main" id="{40EB65BD-4720-2DC9-849A-3BA5ED6D6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62039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A042C51-0ACE-419E-A039-04AD72522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28FA5E-7BBB-8E59-3D06-E5787E12C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4928291" cy="1035781"/>
          </a:xfrm>
        </p:spPr>
        <p:txBody>
          <a:bodyPr anchor="ctr">
            <a:normAutofit/>
          </a:bodyPr>
          <a:lstStyle/>
          <a:p>
            <a:r>
              <a:rPr lang="en-US" sz="3600"/>
              <a:t>Introduction</a:t>
            </a:r>
            <a:endParaRPr lang="en-IN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A4D0F-ECA8-C13F-603B-7FCD1E4EF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420" y="2514599"/>
            <a:ext cx="8561551" cy="420624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0" i="0" dirty="0">
                <a:effectLst/>
                <a:latin typeface="-apple-system"/>
              </a:rPr>
              <a:t>This project leverages the power of </a:t>
            </a:r>
            <a:r>
              <a:rPr lang="en-US" sz="2400" b="1" i="0" dirty="0">
                <a:effectLst/>
                <a:latin typeface="-apple-system"/>
              </a:rPr>
              <a:t>Spark</a:t>
            </a:r>
            <a:r>
              <a:rPr lang="en-US" sz="2400" b="0" i="0" dirty="0">
                <a:effectLst/>
                <a:latin typeface="-apple-system"/>
              </a:rPr>
              <a:t>, </a:t>
            </a:r>
            <a:r>
              <a:rPr lang="en-US" sz="2400" b="1" i="0" dirty="0">
                <a:effectLst/>
                <a:latin typeface="-apple-system"/>
              </a:rPr>
              <a:t>Databricks</a:t>
            </a:r>
            <a:r>
              <a:rPr lang="en-US" sz="2400" b="0" i="0" dirty="0">
                <a:effectLst/>
                <a:latin typeface="-apple-system"/>
              </a:rPr>
              <a:t>, and </a:t>
            </a:r>
            <a:r>
              <a:rPr lang="en-US" sz="2400" b="1" i="0" dirty="0">
                <a:effectLst/>
                <a:latin typeface="-apple-system"/>
              </a:rPr>
              <a:t>AWS</a:t>
            </a:r>
            <a:r>
              <a:rPr lang="en-US" sz="2400" b="0" i="0" dirty="0">
                <a:effectLst/>
                <a:latin typeface="-apple-system"/>
              </a:rPr>
              <a:t> to analyze and gain insights from extensive football datasets. Our goal is to uncover patterns, trends, and actionable insights that can enhance understanding and decision-making in the world of football.</a:t>
            </a:r>
          </a:p>
          <a:p>
            <a:pPr marL="0" indent="0">
              <a:buNone/>
            </a:pPr>
            <a:r>
              <a:rPr lang="en-US" sz="2400" b="1" i="0" dirty="0">
                <a:effectLst/>
                <a:latin typeface="-apple-system"/>
              </a:rPr>
              <a:t>Key Technologies:</a:t>
            </a:r>
            <a:endParaRPr lang="en-US" sz="2400" b="0" i="0" dirty="0"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-apple-system"/>
              </a:rPr>
              <a:t>Spark</a:t>
            </a:r>
            <a:r>
              <a:rPr lang="en-US" sz="2400" b="0" i="0" dirty="0">
                <a:effectLst/>
                <a:latin typeface="-apple-system"/>
              </a:rPr>
              <a:t>: For efficient data processing and analysis.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-apple-system"/>
              </a:rPr>
              <a:t>Databricks</a:t>
            </a:r>
            <a:r>
              <a:rPr lang="en-US" sz="2400" b="0" i="0" dirty="0">
                <a:effectLst/>
                <a:latin typeface="-apple-system"/>
              </a:rPr>
              <a:t>: To provide a collaborative environment and streamline workflows.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-apple-system"/>
              </a:rPr>
              <a:t>AWS</a:t>
            </a:r>
            <a:r>
              <a:rPr lang="en-US" sz="2400" b="0" i="0" dirty="0">
                <a:effectLst/>
                <a:latin typeface="-apple-system"/>
              </a:rPr>
              <a:t>: For scalable storage and computing resources.</a:t>
            </a:r>
          </a:p>
          <a:p>
            <a:endParaRPr lang="en-US" sz="2400" dirty="0"/>
          </a:p>
        </p:txBody>
      </p:sp>
      <p:pic>
        <p:nvPicPr>
          <p:cNvPr id="4" name="Picture 3" descr="A logo with a star&#10;&#10;Description automatically generated">
            <a:extLst>
              <a:ext uri="{FF2B5EF4-FFF2-40B4-BE49-F238E27FC236}">
                <a16:creationId xmlns:a16="http://schemas.microsoft.com/office/drawing/2014/main" id="{D105B08A-5133-EDD1-B8A7-9605F77E53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10" r="43817" b="2"/>
          <a:stretch/>
        </p:blipFill>
        <p:spPr>
          <a:xfrm>
            <a:off x="9606581" y="4387482"/>
            <a:ext cx="2585418" cy="1814362"/>
          </a:xfrm>
          <a:prstGeom prst="rect">
            <a:avLst/>
          </a:prstGeom>
        </p:spPr>
      </p:pic>
      <p:pic>
        <p:nvPicPr>
          <p:cNvPr id="6" name="Picture 5" descr="A logo with a smile&#10;&#10;Description automatically generated">
            <a:extLst>
              <a:ext uri="{FF2B5EF4-FFF2-40B4-BE49-F238E27FC236}">
                <a16:creationId xmlns:a16="http://schemas.microsoft.com/office/drawing/2014/main" id="{410D4AB8-C822-0B95-EA8D-53F5066EC0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1" r="-2" b="3409"/>
          <a:stretch/>
        </p:blipFill>
        <p:spPr>
          <a:xfrm>
            <a:off x="9837638" y="155947"/>
            <a:ext cx="2212848" cy="2130052"/>
          </a:xfrm>
          <a:prstGeom prst="rect">
            <a:avLst/>
          </a:prstGeom>
        </p:spPr>
      </p:pic>
      <p:pic>
        <p:nvPicPr>
          <p:cNvPr id="5" name="Picture 4" descr="A logo with a red hexagon and black text&#10;&#10;Description automatically generated">
            <a:extLst>
              <a:ext uri="{FF2B5EF4-FFF2-40B4-BE49-F238E27FC236}">
                <a16:creationId xmlns:a16="http://schemas.microsoft.com/office/drawing/2014/main" id="{6197AF12-A7FF-0D57-63DD-26FF8E277E6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927" t="27737" r="16593" b="16639"/>
          <a:stretch/>
        </p:blipFill>
        <p:spPr>
          <a:xfrm>
            <a:off x="9837638" y="2615618"/>
            <a:ext cx="2212848" cy="2002102"/>
          </a:xfrm>
          <a:prstGeom prst="rect">
            <a:avLst/>
          </a:prstGeom>
        </p:spPr>
      </p:pic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6452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EF76C2-7302-EA85-19C2-75D32E3D2F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9095"/>
          <a:stretch/>
        </p:blipFill>
        <p:spPr>
          <a:xfrm>
            <a:off x="2494001" y="457200"/>
            <a:ext cx="7203997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81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5070DE-2EE3-DC07-B536-7C78BAEF0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426" y="1406586"/>
            <a:ext cx="4008586" cy="4680583"/>
          </a:xfrm>
        </p:spPr>
        <p:txBody>
          <a:bodyPr anchor="ctr">
            <a:normAutofit/>
          </a:bodyPr>
          <a:lstStyle/>
          <a:p>
            <a:r>
              <a:rPr lang="en-US" sz="5200" dirty="0"/>
              <a:t>OBJECTIVES</a:t>
            </a:r>
            <a:br>
              <a:rPr lang="en-US" sz="5200" dirty="0"/>
            </a:br>
            <a:endParaRPr lang="en-IN" sz="5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FA608-6B97-BA06-3B44-9C1E223F8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012" y="703292"/>
            <a:ext cx="6508867" cy="6087169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3200" b="0" i="0" dirty="0">
                <a:effectLst/>
                <a:latin typeface="-apple-system"/>
              </a:rPr>
              <a:t>The primary objective of this project is to harness advanced data analytics to derive meaningful insights from football data</a:t>
            </a:r>
            <a:r>
              <a:rPr lang="en-US" sz="3200" b="0" i="0">
                <a:effectLst/>
                <a:latin typeface="-apple-system"/>
              </a:rPr>
              <a:t>. </a:t>
            </a:r>
          </a:p>
          <a:p>
            <a:pPr marL="0" indent="0">
              <a:buNone/>
            </a:pPr>
            <a:r>
              <a:rPr lang="en-US" sz="3200" b="0" i="0">
                <a:effectLst/>
                <a:latin typeface="-apple-system"/>
              </a:rPr>
              <a:t>By utilizing </a:t>
            </a:r>
            <a:r>
              <a:rPr lang="en-US" sz="3200" b="1" i="0" dirty="0">
                <a:effectLst/>
                <a:latin typeface="-apple-system"/>
              </a:rPr>
              <a:t>Spark</a:t>
            </a:r>
            <a:r>
              <a:rPr lang="en-US" sz="3200" b="0" i="0" dirty="0">
                <a:effectLst/>
                <a:latin typeface="-apple-system"/>
              </a:rPr>
              <a:t>, </a:t>
            </a:r>
            <a:r>
              <a:rPr lang="en-US" sz="3200" b="1" i="0" dirty="0">
                <a:effectLst/>
                <a:latin typeface="-apple-system"/>
              </a:rPr>
              <a:t>Databricks</a:t>
            </a:r>
            <a:r>
              <a:rPr lang="en-US" sz="3200" b="0" i="0" dirty="0">
                <a:effectLst/>
                <a:latin typeface="-apple-system"/>
              </a:rPr>
              <a:t>, and </a:t>
            </a:r>
            <a:r>
              <a:rPr lang="en-US" sz="3200" b="1" i="0" dirty="0">
                <a:effectLst/>
                <a:latin typeface="-apple-system"/>
              </a:rPr>
              <a:t>AWS</a:t>
            </a:r>
            <a:r>
              <a:rPr lang="en-US" sz="3200" b="0" i="0" dirty="0">
                <a:effectLst/>
                <a:latin typeface="-apple-system"/>
              </a:rPr>
              <a:t>, we aim to:</a:t>
            </a:r>
          </a:p>
          <a:p>
            <a:pPr marL="0" indent="0">
              <a:buNone/>
            </a:pPr>
            <a:endParaRPr lang="en-US" sz="3200" b="0" i="0" dirty="0"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i="0" dirty="0">
                <a:effectLst/>
                <a:latin typeface="-apple-system"/>
              </a:rPr>
              <a:t>Analyze Player Performance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i="0" dirty="0">
                <a:effectLst/>
                <a:latin typeface="-apple-system"/>
              </a:rPr>
              <a:t>Understand Team Dynamics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i="0" dirty="0">
                <a:effectLst/>
                <a:latin typeface="-apple-system"/>
              </a:rPr>
              <a:t>Predict Outcomes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i="0" dirty="0">
                <a:effectLst/>
                <a:latin typeface="-apple-system"/>
              </a:rPr>
              <a:t>Optimize Resources</a:t>
            </a:r>
            <a:endParaRPr lang="en-IN" sz="3200" dirty="0"/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269773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24E9777-DF7E-45E5-B387-86C306DA6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95D249-3318-AFD2-C4C4-E07AC716B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646" y="573896"/>
            <a:ext cx="3639746" cy="1414145"/>
          </a:xfrm>
        </p:spPr>
        <p:txBody>
          <a:bodyPr anchor="b">
            <a:normAutofit/>
          </a:bodyPr>
          <a:lstStyle/>
          <a:p>
            <a:r>
              <a:rPr lang="en-US" sz="3600" dirty="0"/>
              <a:t>System Requirements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B5943-6224-00CC-5BB3-6C8A09E3B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949" y="2049550"/>
            <a:ext cx="4571030" cy="3649095"/>
          </a:xfrm>
        </p:spPr>
        <p:txBody>
          <a:bodyPr anchor="ctr">
            <a:normAutofit/>
          </a:bodyPr>
          <a:lstStyle/>
          <a:p>
            <a:r>
              <a:rPr lang="en-US" sz="2400" dirty="0"/>
              <a:t>Windows 11</a:t>
            </a:r>
          </a:p>
          <a:p>
            <a:r>
              <a:rPr lang="en-US" sz="2400" dirty="0"/>
              <a:t>Pyspark 3.5.5</a:t>
            </a:r>
          </a:p>
          <a:p>
            <a:r>
              <a:rPr lang="en-US" sz="2400" dirty="0"/>
              <a:t>Databricks</a:t>
            </a:r>
          </a:p>
          <a:p>
            <a:r>
              <a:rPr lang="en-US" sz="2400" dirty="0"/>
              <a:t>AWS</a:t>
            </a:r>
          </a:p>
          <a:p>
            <a:r>
              <a:rPr lang="en-US" sz="2400" dirty="0"/>
              <a:t>A Web Browser </a:t>
            </a:r>
            <a:endParaRPr lang="en-IN" sz="2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669568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771105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35D5A6-AB7A-4677-8D44-034515D66C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4757" y="703666"/>
            <a:ext cx="7168911" cy="56381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1896BA-8894-3DC7-A85C-B2078DC95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311" y="1186190"/>
            <a:ext cx="3144345" cy="2292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183820-7DB6-FD10-6C4F-010E61A65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631" y="1186190"/>
            <a:ext cx="1813922" cy="1743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A3BEFC-EF16-B496-DE64-2451F474B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9053" y="3794286"/>
            <a:ext cx="2121408" cy="14849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BF5AD9-DB1F-DDD1-C081-1DDB9600E96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192" t="15198" r="22675"/>
          <a:stretch/>
        </p:blipFill>
        <p:spPr>
          <a:xfrm>
            <a:off x="5393991" y="3705367"/>
            <a:ext cx="2427037" cy="209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227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2757B7-B20B-D7DC-7AF1-40B1B0A8A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/>
              <a:t>PROJECT FLOW</a:t>
            </a:r>
            <a:endParaRPr lang="en-IN" sz="5200"/>
          </a:p>
        </p:txBody>
      </p:sp>
      <p:graphicFrame>
        <p:nvGraphicFramePr>
          <p:cNvPr id="35" name="Content Placeholder 2">
            <a:extLst>
              <a:ext uri="{FF2B5EF4-FFF2-40B4-BE49-F238E27FC236}">
                <a16:creationId xmlns:a16="http://schemas.microsoft.com/office/drawing/2014/main" id="{7FD57658-BE3F-0A03-7BDC-7316583B8C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8459078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2615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536000-9660-96E6-B154-1C91FAED5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793" y="296792"/>
            <a:ext cx="5975179" cy="1576446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Dimension and Fact Tables</a:t>
            </a:r>
            <a:br>
              <a:rPr lang="en-US" sz="4000" dirty="0">
                <a:solidFill>
                  <a:srgbClr val="FFFFFF"/>
                </a:solidFill>
              </a:rPr>
            </a:br>
            <a:endParaRPr lang="en-IN" sz="4000" dirty="0">
              <a:solidFill>
                <a:srgbClr val="FFFFFF"/>
              </a:solidFill>
            </a:endParaRPr>
          </a:p>
        </p:txBody>
      </p:sp>
      <p:graphicFrame>
        <p:nvGraphicFramePr>
          <p:cNvPr id="30" name="Content Placeholder 2">
            <a:extLst>
              <a:ext uri="{FF2B5EF4-FFF2-40B4-BE49-F238E27FC236}">
                <a16:creationId xmlns:a16="http://schemas.microsoft.com/office/drawing/2014/main" id="{3D1A9798-4172-3DC2-D48B-D0FDBA5293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2041011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2984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D0951-4A2C-A81F-98CC-FCEF70E7A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70551" y="615945"/>
            <a:ext cx="5183188" cy="82391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badi" panose="020B0604020104020204" pitchFamily="34" charset="0"/>
              </a:rPr>
              <a:t>Fact Table</a:t>
            </a:r>
            <a:endParaRPr lang="en-IN" sz="3200" dirty="0">
              <a:latin typeface="Abadi" panose="020B0604020104020204" pitchFamily="34" charset="0"/>
            </a:endParaRPr>
          </a:p>
        </p:txBody>
      </p:sp>
      <p:graphicFrame>
        <p:nvGraphicFramePr>
          <p:cNvPr id="14" name="Content Placeholder 5">
            <a:extLst>
              <a:ext uri="{FF2B5EF4-FFF2-40B4-BE49-F238E27FC236}">
                <a16:creationId xmlns:a16="http://schemas.microsoft.com/office/drawing/2014/main" id="{4771F20B-15D0-17D2-D91A-398DA61860D9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910034019"/>
              </p:ext>
            </p:extLst>
          </p:nvPr>
        </p:nvGraphicFramePr>
        <p:xfrm>
          <a:off x="7070551" y="1265866"/>
          <a:ext cx="4013638" cy="2163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7EA786A4-7DDA-3981-46C7-86333F0DB9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146" y="1640162"/>
            <a:ext cx="5693854" cy="50733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E1F100C-0AAA-96C3-3AD2-938AC3A392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044" y="615945"/>
            <a:ext cx="5316173" cy="102421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42251D4-769E-8B36-B710-D107ACABE8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03822" y="3245412"/>
            <a:ext cx="4147095" cy="321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026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E0373B-8686-7A83-46FE-BBFA075AE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b="1"/>
              <a:t>AWS</a:t>
            </a:r>
            <a:endParaRPr lang="en-IN" sz="5400" b="1"/>
          </a:p>
        </p:txBody>
      </p:sp>
      <p:sp>
        <p:nvSpPr>
          <p:cNvPr id="26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2F980B6-8A21-BD08-7B16-10305B0EBA8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72493" y="2071316"/>
            <a:ext cx="7448130" cy="411917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Amazon Web Services (AWS)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is a comprehensive and widely adopted cloud platform that offers a vast array of on-demand cloud computing services, such as computing power, storage, and databases, designed to help businesses scale and grow.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It provides highly reliable, scalable, and low-cost infrastructure services that can be used to store, process, and analyze massive amounts of data.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88DA0A-F791-A572-6258-1F315ABE3C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1" r="4865" b="-3"/>
          <a:stretch/>
        </p:blipFill>
        <p:spPr>
          <a:xfrm>
            <a:off x="8618562" y="2381055"/>
            <a:ext cx="2972451" cy="308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098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76a2ae5a-9f00-4f6b-95ed-5d33d77c4d61}" enabled="0" method="" siteId="{76a2ae5a-9f00-4f6b-95ed-5d33d77c4d61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2608</TotalTime>
  <Words>680</Words>
  <Application>Microsoft Office PowerPoint</Application>
  <PresentationFormat>Widescreen</PresentationFormat>
  <Paragraphs>94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Abadi</vt:lpstr>
      <vt:lpstr>ADLaM Display</vt:lpstr>
      <vt:lpstr>Algerian</vt:lpstr>
      <vt:lpstr>-apple-system</vt:lpstr>
      <vt:lpstr>Aptos</vt:lpstr>
      <vt:lpstr>Aptos Display</vt:lpstr>
      <vt:lpstr>Arial</vt:lpstr>
      <vt:lpstr>Avenir Next LT Pro</vt:lpstr>
      <vt:lpstr>Calibri</vt:lpstr>
      <vt:lpstr>Office Theme</vt:lpstr>
      <vt:lpstr>FOOTBALL DATA ANALYSIS </vt:lpstr>
      <vt:lpstr>AGENDA</vt:lpstr>
      <vt:lpstr>Introduction</vt:lpstr>
      <vt:lpstr>OBJECTIVES </vt:lpstr>
      <vt:lpstr>System Requirements</vt:lpstr>
      <vt:lpstr>PROJECT FLOW</vt:lpstr>
      <vt:lpstr>Dimension and Fact Tables </vt:lpstr>
      <vt:lpstr>PowerPoint Presentation</vt:lpstr>
      <vt:lpstr>AWS</vt:lpstr>
      <vt:lpstr>Databricks</vt:lpstr>
      <vt:lpstr>Club report (Total Wins , Total Appearances ,Total Losses ,Total Draws) League and Competition Insights Ownership and Sponsorship</vt:lpstr>
      <vt:lpstr>Club report (Total Wins , Total Appearances ,Total Losses ,Total Draws) League and Competition Insights Ownership and Sponsorship</vt:lpstr>
      <vt:lpstr>Player performance analysis Identify Top Players by Goals and Assists(Helpful for football clubs) Populating Sports websites</vt:lpstr>
      <vt:lpstr>Player performance analysis Identify Top Players by Goals and Assists(Helpful for football clubs)  Populating Sports websites</vt:lpstr>
      <vt:lpstr>Player Injury &amp; Suspension Analysis Helpful for club Helpful for sports website</vt:lpstr>
      <vt:lpstr>Player Injury &amp; Suspension Analysis Helpful for club Helpful for sports website</vt:lpstr>
      <vt:lpstr>Country-Specific Performance Insights Scouting project insights </vt:lpstr>
      <vt:lpstr>Country-Specific Performance Insights Scouting project insights </vt:lpstr>
      <vt:lpstr>find top goal scorers of a specific year Sports website data</vt:lpstr>
      <vt:lpstr>find top goal scorers of a specific year Sports website data</vt:lpstr>
      <vt:lpstr>Find who has maximum appearances in International matches Brand Ambassadorship &amp; Endorsements Personal Brand Influence and Reach </vt:lpstr>
      <vt:lpstr>Cristiano Ronaldo as an Ambassador </vt:lpstr>
      <vt:lpstr>Time for Live Demonstration !!</vt:lpstr>
      <vt:lpstr>Dashboard Overview</vt:lpstr>
      <vt:lpstr>Dashboard Overview</vt:lpstr>
      <vt:lpstr>Dashboard Overview</vt:lpstr>
      <vt:lpstr>All Dashboards of  the business values:-</vt:lpstr>
      <vt:lpstr>Conclusion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Reddy, A Naveen Kumar</dc:creator>
  <cp:lastModifiedBy>Gupta, Romit</cp:lastModifiedBy>
  <cp:revision>43</cp:revision>
  <dcterms:created xsi:type="dcterms:W3CDTF">2024-11-05T16:39:24Z</dcterms:created>
  <dcterms:modified xsi:type="dcterms:W3CDTF">2024-11-13T10:10:03Z</dcterms:modified>
</cp:coreProperties>
</file>